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905EA-8A12-46E1-8C90-C9B8FD503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31DA5A-E773-4E7C-945D-87EB16AA8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AEC2BB-0E61-4C2B-808A-FE7B06EF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958079-88E6-45F3-BFCE-E7E5F6CC0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6D5B1A-9CD9-4872-AEE4-9FE87F47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02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EE764-1CBB-42E0-A0C1-ED066603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E1FC18-225D-40C1-B97A-4F300BFAC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99BC5E-016A-435C-BBF9-67C32C91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ECB0A-FA26-40D7-8C94-931E3581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666DF1-9EFD-494D-B260-F47DC3D7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1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BEC177-4CC4-4B1B-A3E1-063F72AA59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3EE9EB-F1E2-4B59-A1DD-759A008A8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D9C281-06AC-4429-802E-4E695F31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436188-8203-40D0-98D6-A9EB3652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E7B94F-E880-4BA8-921E-3E1D2E51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18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FEC3B-806D-4B98-9972-0246EDF7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9482DA-0C56-497C-A1C6-6264E31DE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5BA09-1A4D-4EBE-B521-CB4DE6FD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88868D-C353-4035-B8D9-84DCD18D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32661C-04C5-44C3-BB19-04078253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1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86BD7F-4131-40DF-A5A8-53696A484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F40A3-A8EC-4C64-B9BA-B55F9A55B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14700-DD0B-4673-ACDB-03192CD4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EBEAA0-1C9C-441C-A8AE-03929E4E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1CEB9D-AAAC-4DB7-9B0F-7BD13A97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27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ADFD8D-0CD9-46AA-A86B-A6370FBE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BA441-E697-4051-BBC3-BDBB7D33E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6088F4-A47B-48BD-B176-8176D57CB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D79FC4-B38B-4A1F-9952-FD29EEFE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1138B7-A6C1-4BC2-9481-489204C6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7F0D31-62FD-4AFF-A93F-3508F33F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0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84E2E-14A1-4B2A-85E3-77FA4024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13F841-C268-4424-B52E-91163EE20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2973A3-81DD-43C9-B323-B196AE36F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9E99F0-C39A-4D89-B2AA-DF92B7FA4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CBDB7F-779B-4312-84F3-EB20EADBE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D58469-905C-4006-A4B5-451935E7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68972B-444E-496F-9D17-8F276331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60359B-6318-44CC-B5FB-B27B3C30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17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19C54-6C83-414E-8DED-7155486B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83505D-20D2-42E6-AC37-8FC823C3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A23F28-2796-4D27-A4EF-2C41AFBC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B1A2A2-A6CB-4C53-A748-5CADDE71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F9CD54-D206-4760-A05A-5664B0BD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871B93-2F1B-42D4-AA5C-0149EF1C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B2FEC3-D692-41BF-9F37-49CD4A97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3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36526-B5AC-4B2F-93F0-B557D57AA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4991A4-F70D-4F22-AF58-B5DE30567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663A3D-5F14-4357-AE2B-D1D4B7420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79CA51-4C8D-4F0A-9858-0E27B176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9E23AB-DC87-4382-8C05-EEEB7D33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79B266-5F7C-4095-8CC2-1115358D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37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FE5CF-FBB2-4505-B1F3-61D631C3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D80A4C-060A-4471-86DE-E418D12B6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95A409-1A9E-4B4A-935B-CB69AEEF1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5D3056-A012-479F-96BF-2208FC20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351ABF-492D-4CF8-A5D2-AA59924C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E9EDB6-ADD2-4E76-90FB-84D102CB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4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6380CF7-6A68-4EE7-9BAF-960E7AE4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21BDC3-13BE-4B96-B279-9150976B5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62564-AD6B-4F68-8408-D5A2BDD96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00C6-0AC6-4ED6-92EA-D4A866204DA0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89B6E7-8C20-45BA-8A43-EB11331B8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AE3324-057E-4E0A-8EC3-C90D5CA71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88C7-65FE-44CF-A151-1BF341695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8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CA61ED-B709-46AB-902D-13027FFDE3D8}"/>
              </a:ext>
            </a:extLst>
          </p:cNvPr>
          <p:cNvSpPr/>
          <p:nvPr/>
        </p:nvSpPr>
        <p:spPr>
          <a:xfrm>
            <a:off x="1870745" y="1392572"/>
            <a:ext cx="9001387" cy="47733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左右 4">
            <a:extLst>
              <a:ext uri="{FF2B5EF4-FFF2-40B4-BE49-F238E27FC236}">
                <a16:creationId xmlns:a16="http://schemas.microsoft.com/office/drawing/2014/main" id="{C86B0219-DB8D-4935-A938-934D33D3DF33}"/>
              </a:ext>
            </a:extLst>
          </p:cNvPr>
          <p:cNvSpPr/>
          <p:nvPr/>
        </p:nvSpPr>
        <p:spPr>
          <a:xfrm>
            <a:off x="2004969" y="3649211"/>
            <a:ext cx="8716161" cy="14261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3D19EE71-C611-4B00-8865-EAEC4DA8D627}"/>
              </a:ext>
            </a:extLst>
          </p:cNvPr>
          <p:cNvSpPr/>
          <p:nvPr/>
        </p:nvSpPr>
        <p:spPr>
          <a:xfrm>
            <a:off x="6199464" y="1493240"/>
            <a:ext cx="142613" cy="4689446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7E506B-75E7-4344-A813-E669672A1D0B}"/>
              </a:ext>
            </a:extLst>
          </p:cNvPr>
          <p:cNvSpPr txBox="1"/>
          <p:nvPr/>
        </p:nvSpPr>
        <p:spPr>
          <a:xfrm>
            <a:off x="5436065" y="905795"/>
            <a:ext cx="166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重要度（高）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A8EF1A-0768-464E-8D78-DE05443CDAF1}"/>
              </a:ext>
            </a:extLst>
          </p:cNvPr>
          <p:cNvSpPr txBox="1"/>
          <p:nvPr/>
        </p:nvSpPr>
        <p:spPr>
          <a:xfrm>
            <a:off x="5436065" y="6291743"/>
            <a:ext cx="166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重要度（低）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C69D64-A8B9-47F9-9511-A776D14489FB}"/>
              </a:ext>
            </a:extLst>
          </p:cNvPr>
          <p:cNvSpPr txBox="1"/>
          <p:nvPr/>
        </p:nvSpPr>
        <p:spPr>
          <a:xfrm>
            <a:off x="11016142" y="2970077"/>
            <a:ext cx="461665" cy="150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緊急度（高）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959DB8-67B0-4D17-9B02-3CD040F058EE}"/>
              </a:ext>
            </a:extLst>
          </p:cNvPr>
          <p:cNvSpPr txBox="1"/>
          <p:nvPr/>
        </p:nvSpPr>
        <p:spPr>
          <a:xfrm>
            <a:off x="1319868" y="3087523"/>
            <a:ext cx="461665" cy="150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緊急度（低）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53E5CB-788B-40F3-9C3B-0BCAF01E366F}"/>
              </a:ext>
            </a:extLst>
          </p:cNvPr>
          <p:cNvSpPr txBox="1"/>
          <p:nvPr/>
        </p:nvSpPr>
        <p:spPr>
          <a:xfrm>
            <a:off x="2284872" y="2239590"/>
            <a:ext cx="369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・スタッフのスキルアップ研修</a:t>
            </a:r>
            <a:endParaRPr kumimoji="1" lang="en-US" altLang="ja-JP" dirty="0"/>
          </a:p>
          <a:p>
            <a:r>
              <a:rPr lang="ja-JP" altLang="en-US" dirty="0"/>
              <a:t>・長期的な採用戦略の立案</a:t>
            </a:r>
            <a:endParaRPr lang="en-US" altLang="ja-JP" dirty="0"/>
          </a:p>
          <a:p>
            <a:r>
              <a:rPr lang="ja-JP" altLang="en-US" dirty="0"/>
              <a:t>・業務マニュアルの作成</a:t>
            </a:r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580A84-3BCC-42F3-9006-B29EEC1024B9}"/>
              </a:ext>
            </a:extLst>
          </p:cNvPr>
          <p:cNvSpPr txBox="1"/>
          <p:nvPr/>
        </p:nvSpPr>
        <p:spPr>
          <a:xfrm>
            <a:off x="2284872" y="4437506"/>
            <a:ext cx="4057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・勢いで始めてしまった公開勉強会</a:t>
            </a:r>
            <a:endParaRPr kumimoji="1" lang="en-US" altLang="ja-JP" dirty="0"/>
          </a:p>
          <a:p>
            <a:r>
              <a:rPr lang="ja-JP" altLang="en-US" dirty="0"/>
              <a:t>・制作系の細かい受託案件</a:t>
            </a:r>
            <a:endParaRPr lang="en-US" altLang="ja-JP" dirty="0"/>
          </a:p>
          <a:p>
            <a:r>
              <a:rPr lang="ja-JP" altLang="en-US" dirty="0"/>
              <a:t>・請求書や領収書などの作成、管理</a:t>
            </a:r>
            <a:endParaRPr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697BAB-0027-4C02-BDAF-BBC7FB9365B8}"/>
              </a:ext>
            </a:extLst>
          </p:cNvPr>
          <p:cNvSpPr txBox="1"/>
          <p:nvPr/>
        </p:nvSpPr>
        <p:spPr>
          <a:xfrm>
            <a:off x="6686024" y="2239590"/>
            <a:ext cx="4186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・資金調達のためのプレゼン</a:t>
            </a:r>
            <a:endParaRPr kumimoji="1" lang="en-US" altLang="ja-JP" dirty="0"/>
          </a:p>
          <a:p>
            <a:r>
              <a:rPr lang="ja-JP" altLang="en-US" dirty="0"/>
              <a:t>・ベータ版公開中サービスのバグ修正</a:t>
            </a:r>
            <a:endParaRPr lang="en-US" altLang="ja-JP" dirty="0"/>
          </a:p>
          <a:p>
            <a:r>
              <a:rPr lang="ja-JP" altLang="en-US" dirty="0"/>
              <a:t>・バグへの対応と報告</a:t>
            </a:r>
            <a:endParaRPr lang="en-US" altLang="ja-JP" dirty="0"/>
          </a:p>
          <a:p>
            <a:r>
              <a:rPr lang="ja-JP" altLang="en-US" dirty="0"/>
              <a:t>・エンジニア追加募集の告知</a:t>
            </a:r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C763F7-336E-41E9-8FC7-3A671BE8AB05}"/>
              </a:ext>
            </a:extLst>
          </p:cNvPr>
          <p:cNvSpPr txBox="1"/>
          <p:nvPr/>
        </p:nvSpPr>
        <p:spPr>
          <a:xfrm>
            <a:off x="6686024" y="4437506"/>
            <a:ext cx="418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・重複するお問合わせへの対応</a:t>
            </a:r>
            <a:endParaRPr kumimoji="1" lang="en-US" altLang="ja-JP" dirty="0"/>
          </a:p>
          <a:p>
            <a:r>
              <a:rPr lang="ja-JP" altLang="en-US" dirty="0"/>
              <a:t>・関係各位への報告書作成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49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8E4A317-CCA6-4E11-916C-7A72C6D56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51614"/>
              </p:ext>
            </p:extLst>
          </p:nvPr>
        </p:nvGraphicFramePr>
        <p:xfrm>
          <a:off x="2090723" y="1691586"/>
          <a:ext cx="8127999" cy="3476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45503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93529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77634865"/>
                    </a:ext>
                  </a:extLst>
                </a:gridCol>
              </a:tblGrid>
              <a:tr h="115827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ランクＡ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32179"/>
                  </a:ext>
                </a:extLst>
              </a:tr>
              <a:tr h="115827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ランクＢ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908426"/>
                  </a:ext>
                </a:extLst>
              </a:tr>
              <a:tr h="1159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ランクＣ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60654"/>
                  </a:ext>
                </a:extLst>
              </a:tr>
            </a:tbl>
          </a:graphicData>
        </a:graphic>
      </p:graphicFrame>
      <p:sp>
        <p:nvSpPr>
          <p:cNvPr id="6" name="矢印: 上 5">
            <a:extLst>
              <a:ext uri="{FF2B5EF4-FFF2-40B4-BE49-F238E27FC236}">
                <a16:creationId xmlns:a16="http://schemas.microsoft.com/office/drawing/2014/main" id="{B667E4F5-BC5F-4650-AF85-B18D35D47A5E}"/>
              </a:ext>
            </a:extLst>
          </p:cNvPr>
          <p:cNvSpPr/>
          <p:nvPr/>
        </p:nvSpPr>
        <p:spPr>
          <a:xfrm>
            <a:off x="2004969" y="1690382"/>
            <a:ext cx="209725" cy="3477236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F93E4DC8-309C-408E-9645-8A24C733B148}"/>
              </a:ext>
            </a:extLst>
          </p:cNvPr>
          <p:cNvSpPr/>
          <p:nvPr/>
        </p:nvSpPr>
        <p:spPr>
          <a:xfrm>
            <a:off x="2057167" y="5058562"/>
            <a:ext cx="8127999" cy="18455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3D172F2-C986-43BB-A937-6E02A6C00E58}"/>
              </a:ext>
            </a:extLst>
          </p:cNvPr>
          <p:cNvSpPr txBox="1"/>
          <p:nvPr/>
        </p:nvSpPr>
        <p:spPr>
          <a:xfrm>
            <a:off x="1570606" y="1690382"/>
            <a:ext cx="48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AF686-F078-490D-8C43-84AF5F24542C}"/>
              </a:ext>
            </a:extLst>
          </p:cNvPr>
          <p:cNvSpPr txBox="1"/>
          <p:nvPr/>
        </p:nvSpPr>
        <p:spPr>
          <a:xfrm>
            <a:off x="9891552" y="5243119"/>
            <a:ext cx="48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284227-DB56-4406-99AA-4343B3E8853D}"/>
              </a:ext>
            </a:extLst>
          </p:cNvPr>
          <p:cNvSpPr txBox="1"/>
          <p:nvPr/>
        </p:nvSpPr>
        <p:spPr>
          <a:xfrm>
            <a:off x="1606026" y="5180310"/>
            <a:ext cx="48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低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080FCC-BADF-4A55-AD19-ACFC3C0D6DEB}"/>
              </a:ext>
            </a:extLst>
          </p:cNvPr>
          <p:cNvSpPr txBox="1"/>
          <p:nvPr/>
        </p:nvSpPr>
        <p:spPr>
          <a:xfrm>
            <a:off x="1458753" y="3097473"/>
            <a:ext cx="503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重要度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9D1A2B-C341-474D-92AB-C032358317D7}"/>
              </a:ext>
            </a:extLst>
          </p:cNvPr>
          <p:cNvSpPr txBox="1"/>
          <p:nvPr/>
        </p:nvSpPr>
        <p:spPr>
          <a:xfrm>
            <a:off x="5589398" y="5344220"/>
            <a:ext cx="148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緊急度</a:t>
            </a:r>
          </a:p>
        </p:txBody>
      </p:sp>
    </p:spTree>
    <p:extLst>
      <p:ext uri="{BB962C8B-B14F-4D97-AF65-F5344CB8AC3E}">
        <p14:creationId xmlns:p14="http://schemas.microsoft.com/office/powerpoint/2010/main" val="29644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2</cp:revision>
  <dcterms:created xsi:type="dcterms:W3CDTF">2020-03-31T15:13:55Z</dcterms:created>
  <dcterms:modified xsi:type="dcterms:W3CDTF">2020-03-31T15:27:15Z</dcterms:modified>
</cp:coreProperties>
</file>