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83DB2-753D-4251-972F-01CFA0365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9FCCC0-8DA2-413C-8A23-642FF571A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28C97B-2902-4070-86B9-C0A82090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9664E-46B6-4B6E-A309-0655EE5D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9A8BB8-9541-48BF-9F86-D8B120C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24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548DC-1A9B-4444-BCF5-1B11AB52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A0E5C4-A3D6-42F4-A2BC-DC2E4C119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16BFD5-7848-4EBD-AC41-6A22D88A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B3381-5CDF-4F06-9369-BA23CCE1F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6FA5C-855B-47F9-9B9F-CECA1C8A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50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9E7786-0B85-4DD6-B294-BF7F7EB3E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5D6E52-C527-4201-9E3F-0EBBE24AA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AF18BF-A0CE-4088-B06F-81A28CC0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626419-B190-4C25-81D9-357DF09F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24D8E-53E3-4AA0-A9FB-F3EE8BDD1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1B04D9-9E1F-4967-A40B-ED8735DA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3905A6-DB86-4070-B5DB-DB6D85AA9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71A856-8590-4D5D-A107-51679878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5E190-631E-4503-86A2-72A5C43D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2EE52-37BE-434F-BDC8-11FD8F5AA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8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2C8A2-C6B6-4F47-90F5-39040FEE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D5E4B6-A607-470F-BD36-E94AA297B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0D127E-E4AF-45AB-BFDA-8291CA46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926752-3D3F-49B9-8D86-2016046FA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9ADFBF-2C13-4331-9903-9C494555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2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B6E3B8-97B2-46FD-9C73-A8863F12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0856FA-53CB-4EAB-AFF1-2DEAFFA03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30C625-3992-444E-A396-6AE08AC55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09F444-4DB2-4364-8EB2-82CECEE2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2AD671-69A5-4337-9035-8D018EB0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2EFD81-E3D8-4B4E-83D8-0D06C212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3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A88B3-E734-48C4-8E46-45596700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7C2B07-ABEC-4D68-AC86-ABAE57596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8638D2-1ECF-4579-AC8F-95D3D7083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FCC273-89AA-4CFE-8E70-D06152884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FCE2A3-A74E-4555-AF8D-CAC1CBA8D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2A2AF2-63EF-4D6E-9014-274ECD90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9D1864-C2A2-47F4-9C42-EEE402C9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783CFD-BE76-4269-82F6-A27F5CB0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40970A-A17A-49F7-B96E-F9128396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9F7C2E-E6B6-46D1-B9AB-B963CD02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F070FB-D536-4304-B934-6CB56291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B0C3DF-3E2F-4B43-BD62-A6A45F32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2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31E94A-0662-4331-99FB-162B9FCF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6FC413-D310-42B9-A9A4-4A673EA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36A713-B6EA-4BD6-9284-375D876E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40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E7071-0741-4E1A-A3CC-5B80C6B5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0566D-2E02-44BE-B967-A3D18BA41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CE297A-0B42-45BA-B425-9BE11B362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9994C5-87C9-4D3C-BE64-BFCC5D11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E20663-E408-4A91-BED7-6D462912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43E6A5-5A85-4081-AD3F-96F35CEA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07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35C557-3EBB-464E-B164-40AF4E074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A2A604-B8FF-46D8-B279-9CCA90EC4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0E6E00-3D8B-430A-BAFD-DE130F1C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9880BD-AD8F-42D2-A86A-0E05D7C2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2565CB-2A08-49AB-81FE-670611D4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E86ED3-E4E5-407A-A9F2-09C983E3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4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6F17A6-A2F7-4463-A3C7-E69A9F21F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EF9286-2478-4CA4-A957-73315F50E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9ED8A-E61D-43D8-9F87-37F1A3C2A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15AD-CA6F-4EEA-9E93-2D0B4FA77247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C4135E-1482-4B1C-8C8B-2EFEF34E7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A3266-0833-4E18-927F-D10F51062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48C3-B8ED-45BB-A8C3-ECB7D59313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7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758BDE4-45D8-4F60-BAE7-3423867F0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18620"/>
              </p:ext>
            </p:extLst>
          </p:nvPr>
        </p:nvGraphicFramePr>
        <p:xfrm>
          <a:off x="1392572" y="199549"/>
          <a:ext cx="8204044" cy="557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02">
                  <a:extLst>
                    <a:ext uri="{9D8B030D-6E8A-4147-A177-3AD203B41FA5}">
                      <a16:colId xmlns:a16="http://schemas.microsoft.com/office/drawing/2014/main" val="1351065126"/>
                    </a:ext>
                  </a:extLst>
                </a:gridCol>
                <a:gridCol w="1642747">
                  <a:extLst>
                    <a:ext uri="{9D8B030D-6E8A-4147-A177-3AD203B41FA5}">
                      <a16:colId xmlns:a16="http://schemas.microsoft.com/office/drawing/2014/main" val="4067333638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221514358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2605531529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3625555019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3702845735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1541949409"/>
                    </a:ext>
                  </a:extLst>
                </a:gridCol>
              </a:tblGrid>
              <a:tr h="3085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緊急性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実現性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収益性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将来性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25037"/>
                  </a:ext>
                </a:extLst>
              </a:tr>
              <a:tr h="3085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×1.0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×1.0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×2.0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×2.0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194224"/>
                  </a:ext>
                </a:extLst>
              </a:tr>
              <a:tr h="9688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選択肢１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新商品の開発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00" dirty="0"/>
                        <a:t>他社との差別化によって顧客を獲得するため、新商品を開発する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1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3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12</a:t>
                      </a:r>
                      <a:endParaRPr kumimoji="1" lang="ja-JP" altLang="en-US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724877"/>
                  </a:ext>
                </a:extLst>
              </a:tr>
              <a:tr h="9353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選択肢</a:t>
                      </a:r>
                      <a:r>
                        <a:rPr kumimoji="1" lang="en-US" altLang="ja-JP" sz="1200" b="1" dirty="0"/>
                        <a:t>2</a:t>
                      </a:r>
                      <a:endParaRPr kumimoji="1" lang="ja-JP" altLang="en-US" sz="1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紹介促進の仕掛けづくり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00" dirty="0"/>
                        <a:t>優良顧客の抽出と優待キャンペーンによる紹介促進の仕掛けを作る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5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3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1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15</a:t>
                      </a:r>
                      <a:endParaRPr kumimoji="1" lang="ja-JP" altLang="en-US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46043"/>
                  </a:ext>
                </a:extLst>
              </a:tr>
              <a:tr h="96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選択肢</a:t>
                      </a:r>
                      <a:r>
                        <a:rPr kumimoji="1" lang="en-US" altLang="ja-JP" sz="1200" b="1" dirty="0"/>
                        <a:t>3</a:t>
                      </a:r>
                      <a:endParaRPr kumimoji="1" lang="ja-JP" altLang="en-US" sz="1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ＷＥＢ施策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00" dirty="0"/>
                        <a:t>ＷＥＢを中心としてマーケテイング構築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5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3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4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</a:t>
                      </a:r>
                      <a:endParaRPr kumimoji="1" lang="ja-JP" altLang="en-US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09831"/>
                  </a:ext>
                </a:extLst>
              </a:tr>
              <a:tr h="9422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/>
                        <a:t>選択肢</a:t>
                      </a:r>
                      <a:r>
                        <a:rPr kumimoji="1" lang="en-US" altLang="ja-JP" sz="1200" b="1" dirty="0"/>
                        <a:t>4</a:t>
                      </a:r>
                      <a:endParaRPr kumimoji="1" lang="ja-JP" altLang="en-US" sz="1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提携先の開拓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00" dirty="0"/>
                        <a:t>営業や宣伝活動に協力してくれるパートナー企業開拓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3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1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3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13</a:t>
                      </a:r>
                      <a:endParaRPr kumimoji="1" lang="ja-JP" altLang="en-US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08283"/>
                  </a:ext>
                </a:extLst>
              </a:tr>
              <a:tr h="92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/>
                        <a:t>選択肢</a:t>
                      </a:r>
                      <a:r>
                        <a:rPr kumimoji="1" lang="en-US" altLang="ja-JP" sz="1200" b="1" dirty="0"/>
                        <a:t>5</a:t>
                      </a:r>
                      <a:endParaRPr kumimoji="1" lang="ja-JP" altLang="en-US" sz="1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ＰＲ企画立案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00" dirty="0"/>
                        <a:t>これまでにアプローチできていない客層に向けたＰＲ企画を立案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2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1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1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5</a:t>
                      </a:r>
                      <a:endParaRPr kumimoji="1" lang="ja-JP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15</a:t>
                      </a:r>
                      <a:endParaRPr kumimoji="1" lang="ja-JP" altLang="en-US" sz="2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85131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62D3F2-7E19-4D51-920A-D75E2B5A109E}"/>
              </a:ext>
            </a:extLst>
          </p:cNvPr>
          <p:cNvSpPr/>
          <p:nvPr/>
        </p:nvSpPr>
        <p:spPr>
          <a:xfrm>
            <a:off x="1310703" y="170084"/>
            <a:ext cx="2321886" cy="744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5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125</Words>
  <Application>Microsoft Office PowerPoint</Application>
  <PresentationFormat>ワイド画面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4</cp:revision>
  <dcterms:created xsi:type="dcterms:W3CDTF">2020-04-02T10:15:08Z</dcterms:created>
  <dcterms:modified xsi:type="dcterms:W3CDTF">2020-04-02T10:44:18Z</dcterms:modified>
</cp:coreProperties>
</file>