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FE411B-EFAC-4B4A-BD1D-3E51CDAC4531}" type="doc">
      <dgm:prSet loTypeId="urn:microsoft.com/office/officeart/2005/8/layout/hierarchy2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F35FC5C-D557-48F6-BD7A-11153C9A50A8}">
      <dgm:prSet phldrT="[テキスト]"/>
      <dgm:spPr/>
      <dgm:t>
        <a:bodyPr/>
        <a:lstStyle/>
        <a:p>
          <a:r>
            <a:rPr kumimoji="1" lang="en-US" altLang="ja-JP" dirty="0"/>
            <a:t>WEB</a:t>
          </a:r>
          <a:r>
            <a:rPr kumimoji="1" lang="ja-JP" altLang="en-US" dirty="0"/>
            <a:t>集客数が減っている</a:t>
          </a:r>
        </a:p>
      </dgm:t>
    </dgm:pt>
    <dgm:pt modelId="{3E351D9C-267C-4303-BEFD-065C28361903}" type="parTrans" cxnId="{19B68486-13C0-44CD-BFBB-846B8154B092}">
      <dgm:prSet/>
      <dgm:spPr/>
      <dgm:t>
        <a:bodyPr/>
        <a:lstStyle/>
        <a:p>
          <a:endParaRPr kumimoji="1" lang="ja-JP" altLang="en-US"/>
        </a:p>
      </dgm:t>
    </dgm:pt>
    <dgm:pt modelId="{D0F4FD32-826C-425C-8583-0BC247E15CE5}" type="sibTrans" cxnId="{19B68486-13C0-44CD-BFBB-846B8154B092}">
      <dgm:prSet/>
      <dgm:spPr/>
      <dgm:t>
        <a:bodyPr/>
        <a:lstStyle/>
        <a:p>
          <a:endParaRPr kumimoji="1" lang="ja-JP" altLang="en-US"/>
        </a:p>
      </dgm:t>
    </dgm:pt>
    <dgm:pt modelId="{984298A7-9EBD-4B65-939D-87006470539B}">
      <dgm:prSet phldrT="[テキスト]"/>
      <dgm:spPr/>
      <dgm:t>
        <a:bodyPr/>
        <a:lstStyle/>
        <a:p>
          <a:r>
            <a:rPr kumimoji="1" lang="ja-JP" altLang="en-US" dirty="0"/>
            <a:t>コンテンツ力が弱い</a:t>
          </a:r>
        </a:p>
      </dgm:t>
    </dgm:pt>
    <dgm:pt modelId="{F45C0808-8869-4AF0-BA54-6262F459D035}" type="parTrans" cxnId="{7EF97672-0AA2-4F1D-9AAA-A3B81B76A945}">
      <dgm:prSet/>
      <dgm:spPr/>
      <dgm:t>
        <a:bodyPr/>
        <a:lstStyle/>
        <a:p>
          <a:endParaRPr kumimoji="1" lang="ja-JP" altLang="en-US"/>
        </a:p>
      </dgm:t>
    </dgm:pt>
    <dgm:pt modelId="{72B76BB7-7C3F-4BE7-98EF-5F29070626A4}" type="sibTrans" cxnId="{7EF97672-0AA2-4F1D-9AAA-A3B81B76A945}">
      <dgm:prSet/>
      <dgm:spPr/>
      <dgm:t>
        <a:bodyPr/>
        <a:lstStyle/>
        <a:p>
          <a:endParaRPr kumimoji="1" lang="ja-JP" altLang="en-US"/>
        </a:p>
      </dgm:t>
    </dgm:pt>
    <dgm:pt modelId="{F0E152A8-B8D3-470D-9588-ADC968F6CEFA}">
      <dgm:prSet phldrT="[テキスト]"/>
      <dgm:spPr/>
      <dgm:t>
        <a:bodyPr/>
        <a:lstStyle/>
        <a:p>
          <a:r>
            <a:rPr kumimoji="1" lang="ja-JP" altLang="en-US" dirty="0"/>
            <a:t>サイト全体設計の不足</a:t>
          </a:r>
          <a:r>
            <a:rPr kumimoji="1" lang="en-US" altLang="ja-JP" dirty="0"/>
            <a:t>	</a:t>
          </a:r>
          <a:endParaRPr kumimoji="1" lang="ja-JP" altLang="en-US" dirty="0"/>
        </a:p>
      </dgm:t>
    </dgm:pt>
    <dgm:pt modelId="{C9302CB4-C154-4F0C-B0BB-7E9C730B9BC2}" type="parTrans" cxnId="{C2BFC0A2-2C25-44AA-B005-EB27AD4E9709}">
      <dgm:prSet/>
      <dgm:spPr/>
      <dgm:t>
        <a:bodyPr/>
        <a:lstStyle/>
        <a:p>
          <a:endParaRPr kumimoji="1" lang="ja-JP" altLang="en-US"/>
        </a:p>
      </dgm:t>
    </dgm:pt>
    <dgm:pt modelId="{4A6F1D2D-D43B-4473-AD55-4EA34EEF3C22}" type="sibTrans" cxnId="{C2BFC0A2-2C25-44AA-B005-EB27AD4E9709}">
      <dgm:prSet/>
      <dgm:spPr/>
      <dgm:t>
        <a:bodyPr/>
        <a:lstStyle/>
        <a:p>
          <a:endParaRPr kumimoji="1" lang="ja-JP" altLang="en-US"/>
        </a:p>
      </dgm:t>
    </dgm:pt>
    <dgm:pt modelId="{79621C07-06FA-443C-B42A-5410D969E666}">
      <dgm:prSet phldrT="[テキスト]"/>
      <dgm:spPr/>
      <dgm:t>
        <a:bodyPr/>
        <a:lstStyle/>
        <a:p>
          <a:r>
            <a:rPr kumimoji="1" lang="ja-JP" altLang="en-US" dirty="0"/>
            <a:t>分野の絞り込みが甘い</a:t>
          </a:r>
        </a:p>
      </dgm:t>
    </dgm:pt>
    <dgm:pt modelId="{FE06555F-441F-4E02-8E81-1B5671EA3A7F}" type="parTrans" cxnId="{F0616BCE-9907-4688-B303-B3D6FAFF5551}">
      <dgm:prSet/>
      <dgm:spPr/>
      <dgm:t>
        <a:bodyPr/>
        <a:lstStyle/>
        <a:p>
          <a:endParaRPr kumimoji="1" lang="ja-JP" altLang="en-US"/>
        </a:p>
      </dgm:t>
    </dgm:pt>
    <dgm:pt modelId="{292D7BBA-865C-4872-850C-CDCF17DAFD1E}" type="sibTrans" cxnId="{F0616BCE-9907-4688-B303-B3D6FAFF5551}">
      <dgm:prSet/>
      <dgm:spPr/>
      <dgm:t>
        <a:bodyPr/>
        <a:lstStyle/>
        <a:p>
          <a:endParaRPr kumimoji="1" lang="ja-JP" altLang="en-US"/>
        </a:p>
      </dgm:t>
    </dgm:pt>
    <dgm:pt modelId="{BF60F065-57FA-4696-8753-F200587348B0}">
      <dgm:prSet phldrT="[テキスト]"/>
      <dgm:spPr/>
      <dgm:t>
        <a:bodyPr/>
        <a:lstStyle/>
        <a:p>
          <a:r>
            <a:rPr kumimoji="1" lang="ja-JP" altLang="en-US" dirty="0"/>
            <a:t>ＰＶ数の低下</a:t>
          </a:r>
        </a:p>
      </dgm:t>
    </dgm:pt>
    <dgm:pt modelId="{20DE6271-9D6A-44B5-9CA9-2D9911665C06}" type="parTrans" cxnId="{5DA8B613-5579-428D-8B30-483924B399B9}">
      <dgm:prSet/>
      <dgm:spPr/>
      <dgm:t>
        <a:bodyPr/>
        <a:lstStyle/>
        <a:p>
          <a:endParaRPr kumimoji="1" lang="ja-JP" altLang="en-US"/>
        </a:p>
      </dgm:t>
    </dgm:pt>
    <dgm:pt modelId="{87362761-5134-4F2F-A3EE-00AB54193562}" type="sibTrans" cxnId="{5DA8B613-5579-428D-8B30-483924B399B9}">
      <dgm:prSet/>
      <dgm:spPr/>
      <dgm:t>
        <a:bodyPr/>
        <a:lstStyle/>
        <a:p>
          <a:endParaRPr kumimoji="1" lang="ja-JP" altLang="en-US"/>
        </a:p>
      </dgm:t>
    </dgm:pt>
    <dgm:pt modelId="{B9D66E87-E560-48DC-8E4A-62CE8DD8A4E0}">
      <dgm:prSet phldrT="[テキスト]"/>
      <dgm:spPr/>
      <dgm:t>
        <a:bodyPr/>
        <a:lstStyle/>
        <a:p>
          <a:r>
            <a:rPr kumimoji="1" lang="ja-JP" altLang="en-US" dirty="0"/>
            <a:t>新規投稿記事数の低下</a:t>
          </a:r>
        </a:p>
      </dgm:t>
    </dgm:pt>
    <dgm:pt modelId="{EDB02857-FD8B-4EF0-88B7-BBE414BBA33E}" type="parTrans" cxnId="{6905B146-6130-42E9-941B-1E0420F1B3DB}">
      <dgm:prSet/>
      <dgm:spPr/>
      <dgm:t>
        <a:bodyPr/>
        <a:lstStyle/>
        <a:p>
          <a:endParaRPr kumimoji="1" lang="ja-JP" altLang="en-US"/>
        </a:p>
      </dgm:t>
    </dgm:pt>
    <dgm:pt modelId="{E26333B5-0C67-4D32-A136-D3BBEC0600B9}" type="sibTrans" cxnId="{6905B146-6130-42E9-941B-1E0420F1B3DB}">
      <dgm:prSet/>
      <dgm:spPr/>
      <dgm:t>
        <a:bodyPr/>
        <a:lstStyle/>
        <a:p>
          <a:endParaRPr kumimoji="1" lang="ja-JP" altLang="en-US"/>
        </a:p>
      </dgm:t>
    </dgm:pt>
    <dgm:pt modelId="{15EFFD94-B41B-4BDE-B43C-0B65B94C87D5}">
      <dgm:prSet/>
      <dgm:spPr/>
      <dgm:t>
        <a:bodyPr/>
        <a:lstStyle/>
        <a:p>
          <a:r>
            <a:rPr kumimoji="1" lang="ja-JP" altLang="en-US" dirty="0"/>
            <a:t>目標設定が不十分</a:t>
          </a:r>
        </a:p>
      </dgm:t>
    </dgm:pt>
    <dgm:pt modelId="{C7985673-C238-404A-A3D9-5489C9B11D75}" type="parTrans" cxnId="{F05969CB-AC2F-465E-90EE-10E49E17DA2F}">
      <dgm:prSet/>
      <dgm:spPr/>
      <dgm:t>
        <a:bodyPr/>
        <a:lstStyle/>
        <a:p>
          <a:endParaRPr kumimoji="1" lang="ja-JP" altLang="en-US"/>
        </a:p>
      </dgm:t>
    </dgm:pt>
    <dgm:pt modelId="{64766275-964B-4513-A545-6825267E6B4A}" type="sibTrans" cxnId="{F05969CB-AC2F-465E-90EE-10E49E17DA2F}">
      <dgm:prSet/>
      <dgm:spPr/>
      <dgm:t>
        <a:bodyPr/>
        <a:lstStyle/>
        <a:p>
          <a:endParaRPr kumimoji="1" lang="ja-JP" altLang="en-US"/>
        </a:p>
      </dgm:t>
    </dgm:pt>
    <dgm:pt modelId="{40D70488-EDBB-4456-A6AD-40A95770A6C3}">
      <dgm:prSet/>
      <dgm:spPr/>
      <dgm:t>
        <a:bodyPr/>
        <a:lstStyle/>
        <a:p>
          <a:r>
            <a:rPr kumimoji="1" lang="ja-JP" altLang="en-US" dirty="0"/>
            <a:t>ＫＰＩ設定の知識がない</a:t>
          </a:r>
        </a:p>
      </dgm:t>
    </dgm:pt>
    <dgm:pt modelId="{C59E4E32-3460-4DE1-9544-71647B0B2870}" type="parTrans" cxnId="{B3333D0F-1AB3-4DA5-84D2-4F5CF0AEA123}">
      <dgm:prSet/>
      <dgm:spPr/>
      <dgm:t>
        <a:bodyPr/>
        <a:lstStyle/>
        <a:p>
          <a:endParaRPr kumimoji="1" lang="ja-JP" altLang="en-US"/>
        </a:p>
      </dgm:t>
    </dgm:pt>
    <dgm:pt modelId="{7DBE764C-2A9D-4896-B23D-A7EFBAE25F13}" type="sibTrans" cxnId="{B3333D0F-1AB3-4DA5-84D2-4F5CF0AEA123}">
      <dgm:prSet/>
      <dgm:spPr/>
      <dgm:t>
        <a:bodyPr/>
        <a:lstStyle/>
        <a:p>
          <a:endParaRPr kumimoji="1" lang="ja-JP" altLang="en-US"/>
        </a:p>
      </dgm:t>
    </dgm:pt>
    <dgm:pt modelId="{BE2A5C89-78DD-4FBE-AC8C-68817B463CC3}">
      <dgm:prSet/>
      <dgm:spPr/>
      <dgm:t>
        <a:bodyPr/>
        <a:lstStyle/>
        <a:p>
          <a:r>
            <a:rPr kumimoji="1" lang="ja-JP" altLang="en-US" dirty="0"/>
            <a:t>振り返りができていない</a:t>
          </a:r>
        </a:p>
      </dgm:t>
    </dgm:pt>
    <dgm:pt modelId="{612D3DBB-5608-438E-B944-AAA2FB903E8B}" type="parTrans" cxnId="{4F247332-7620-4E5A-9F0A-18EAE04F16FF}">
      <dgm:prSet/>
      <dgm:spPr/>
      <dgm:t>
        <a:bodyPr/>
        <a:lstStyle/>
        <a:p>
          <a:endParaRPr kumimoji="1" lang="ja-JP" altLang="en-US"/>
        </a:p>
      </dgm:t>
    </dgm:pt>
    <dgm:pt modelId="{631A3052-7B85-4F81-A6E1-EC9099247E9B}" type="sibTrans" cxnId="{4F247332-7620-4E5A-9F0A-18EAE04F16FF}">
      <dgm:prSet/>
      <dgm:spPr/>
      <dgm:t>
        <a:bodyPr/>
        <a:lstStyle/>
        <a:p>
          <a:endParaRPr kumimoji="1" lang="ja-JP" altLang="en-US"/>
        </a:p>
      </dgm:t>
    </dgm:pt>
    <dgm:pt modelId="{61B16C86-39F9-4DFB-A793-2E7944CA8C54}">
      <dgm:prSet/>
      <dgm:spPr/>
      <dgm:t>
        <a:bodyPr/>
        <a:lstStyle/>
        <a:p>
          <a:r>
            <a:rPr kumimoji="1" lang="ja-JP" altLang="en-US" dirty="0"/>
            <a:t>データ収集ができていない</a:t>
          </a:r>
        </a:p>
      </dgm:t>
    </dgm:pt>
    <dgm:pt modelId="{4C6EE30F-E192-455B-B50C-0939642FB3ED}" type="parTrans" cxnId="{622EC5DF-B3B0-4C9C-944B-07717FCBCEB4}">
      <dgm:prSet/>
      <dgm:spPr/>
      <dgm:t>
        <a:bodyPr/>
        <a:lstStyle/>
        <a:p>
          <a:endParaRPr kumimoji="1" lang="ja-JP" altLang="en-US"/>
        </a:p>
      </dgm:t>
    </dgm:pt>
    <dgm:pt modelId="{EDCA835D-4D70-4292-9BAF-8EBE90820C3A}" type="sibTrans" cxnId="{622EC5DF-B3B0-4C9C-944B-07717FCBCEB4}">
      <dgm:prSet/>
      <dgm:spPr/>
      <dgm:t>
        <a:bodyPr/>
        <a:lstStyle/>
        <a:p>
          <a:endParaRPr kumimoji="1" lang="ja-JP" altLang="en-US"/>
        </a:p>
      </dgm:t>
    </dgm:pt>
    <dgm:pt modelId="{FE63A14C-6219-425E-9D77-C59DE3478FB2}">
      <dgm:prSet/>
      <dgm:spPr/>
      <dgm:t>
        <a:bodyPr/>
        <a:lstStyle/>
        <a:p>
          <a:r>
            <a:rPr kumimoji="1" lang="ja-JP" altLang="en-US" dirty="0"/>
            <a:t>ライバルサイトの質向上</a:t>
          </a:r>
          <a:r>
            <a:rPr kumimoji="1" lang="en-US" altLang="ja-JP" dirty="0"/>
            <a:t>	</a:t>
          </a:r>
          <a:endParaRPr kumimoji="1" lang="ja-JP" altLang="en-US" dirty="0"/>
        </a:p>
      </dgm:t>
    </dgm:pt>
    <dgm:pt modelId="{27DB138A-9D58-4647-B1C4-59D4BFC8A99D}" type="parTrans" cxnId="{C8E3E526-204B-4489-A27E-78E470DBB854}">
      <dgm:prSet/>
      <dgm:spPr/>
      <dgm:t>
        <a:bodyPr/>
        <a:lstStyle/>
        <a:p>
          <a:endParaRPr kumimoji="1" lang="ja-JP" altLang="en-US"/>
        </a:p>
      </dgm:t>
    </dgm:pt>
    <dgm:pt modelId="{8BA41695-19AB-4B77-AF37-6065A34F56D1}" type="sibTrans" cxnId="{C8E3E526-204B-4489-A27E-78E470DBB854}">
      <dgm:prSet/>
      <dgm:spPr/>
      <dgm:t>
        <a:bodyPr/>
        <a:lstStyle/>
        <a:p>
          <a:endParaRPr kumimoji="1" lang="ja-JP" altLang="en-US"/>
        </a:p>
      </dgm:t>
    </dgm:pt>
    <dgm:pt modelId="{D344C1E7-2EFD-4BCB-8155-FEF7BA3500FE}">
      <dgm:prSet/>
      <dgm:spPr/>
      <dgm:t>
        <a:bodyPr/>
        <a:lstStyle/>
        <a:p>
          <a:r>
            <a:rPr kumimoji="1" lang="ja-JP" altLang="en-US" dirty="0"/>
            <a:t>検索順位の効降下</a:t>
          </a:r>
        </a:p>
      </dgm:t>
    </dgm:pt>
    <dgm:pt modelId="{317106A2-6F4C-4C21-B96F-3DC492BB0569}" type="parTrans" cxnId="{EF4A9185-1584-4A73-B283-93F20DD8F988}">
      <dgm:prSet/>
      <dgm:spPr/>
      <dgm:t>
        <a:bodyPr/>
        <a:lstStyle/>
        <a:p>
          <a:endParaRPr kumimoji="1" lang="ja-JP" altLang="en-US"/>
        </a:p>
      </dgm:t>
    </dgm:pt>
    <dgm:pt modelId="{C8506B6E-EDBC-421F-B06E-25689E06A3AC}" type="sibTrans" cxnId="{EF4A9185-1584-4A73-B283-93F20DD8F988}">
      <dgm:prSet/>
      <dgm:spPr/>
      <dgm:t>
        <a:bodyPr/>
        <a:lstStyle/>
        <a:p>
          <a:endParaRPr kumimoji="1" lang="ja-JP" altLang="en-US"/>
        </a:p>
      </dgm:t>
    </dgm:pt>
    <dgm:pt modelId="{64B2734E-42CC-4358-ACCA-4D7DD202A30F}">
      <dgm:prSet/>
      <dgm:spPr/>
      <dgm:t>
        <a:bodyPr/>
        <a:lstStyle/>
        <a:p>
          <a:r>
            <a:rPr kumimoji="1" lang="ja-JP" altLang="en-US" dirty="0"/>
            <a:t>専門知識が不足している</a:t>
          </a:r>
        </a:p>
      </dgm:t>
    </dgm:pt>
    <dgm:pt modelId="{CE252679-4772-4DCA-B5D0-31B617BF108E}" type="parTrans" cxnId="{45FDB380-5A74-4C4C-8DD1-FD522002AAA6}">
      <dgm:prSet/>
      <dgm:spPr/>
      <dgm:t>
        <a:bodyPr/>
        <a:lstStyle/>
        <a:p>
          <a:endParaRPr kumimoji="1" lang="ja-JP" altLang="en-US"/>
        </a:p>
      </dgm:t>
    </dgm:pt>
    <dgm:pt modelId="{60BDB2A2-02D7-4E2C-B791-4C398C4D1AE3}" type="sibTrans" cxnId="{45FDB380-5A74-4C4C-8DD1-FD522002AAA6}">
      <dgm:prSet/>
      <dgm:spPr/>
      <dgm:t>
        <a:bodyPr/>
        <a:lstStyle/>
        <a:p>
          <a:endParaRPr kumimoji="1" lang="ja-JP" altLang="en-US"/>
        </a:p>
      </dgm:t>
    </dgm:pt>
    <dgm:pt modelId="{3EB143EB-F38C-4273-ACFD-1E2FB61DE581}" type="pres">
      <dgm:prSet presAssocID="{F5FE411B-EFAC-4B4A-BD1D-3E51CDAC453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7D608F6-6369-49B9-BC5B-0488D8C913B7}" type="pres">
      <dgm:prSet presAssocID="{1F35FC5C-D557-48F6-BD7A-11153C9A50A8}" presName="root1" presStyleCnt="0"/>
      <dgm:spPr/>
    </dgm:pt>
    <dgm:pt modelId="{CDD0D362-E7FA-4453-BDAC-3DD05C6EB1CB}" type="pres">
      <dgm:prSet presAssocID="{1F35FC5C-D557-48F6-BD7A-11153C9A50A8}" presName="LevelOneTextNode" presStyleLbl="node0" presStyleIdx="0" presStyleCnt="1" custScaleX="222453">
        <dgm:presLayoutVars>
          <dgm:chPref val="3"/>
        </dgm:presLayoutVars>
      </dgm:prSet>
      <dgm:spPr/>
    </dgm:pt>
    <dgm:pt modelId="{F00ACFC6-60FB-4506-A0C6-DA224D2F3D4E}" type="pres">
      <dgm:prSet presAssocID="{1F35FC5C-D557-48F6-BD7A-11153C9A50A8}" presName="level2hierChild" presStyleCnt="0"/>
      <dgm:spPr/>
    </dgm:pt>
    <dgm:pt modelId="{1AA5C1F0-F218-408E-B4AB-218EAA1BEA7D}" type="pres">
      <dgm:prSet presAssocID="{F45C0808-8869-4AF0-BA54-6262F459D035}" presName="conn2-1" presStyleLbl="parChTrans1D2" presStyleIdx="0" presStyleCnt="3"/>
      <dgm:spPr/>
    </dgm:pt>
    <dgm:pt modelId="{3EEFE775-AA60-4333-ADE2-F90AB5A7D892}" type="pres">
      <dgm:prSet presAssocID="{F45C0808-8869-4AF0-BA54-6262F459D035}" presName="connTx" presStyleLbl="parChTrans1D2" presStyleIdx="0" presStyleCnt="3"/>
      <dgm:spPr/>
    </dgm:pt>
    <dgm:pt modelId="{78461F87-227C-4E70-8980-DB2EE467952F}" type="pres">
      <dgm:prSet presAssocID="{984298A7-9EBD-4B65-939D-87006470539B}" presName="root2" presStyleCnt="0"/>
      <dgm:spPr/>
    </dgm:pt>
    <dgm:pt modelId="{A1F70FBB-630D-42FB-A112-EADABFBF9D82}" type="pres">
      <dgm:prSet presAssocID="{984298A7-9EBD-4B65-939D-87006470539B}" presName="LevelTwoTextNode" presStyleLbl="node2" presStyleIdx="0" presStyleCnt="3" custScaleX="222453">
        <dgm:presLayoutVars>
          <dgm:chPref val="3"/>
        </dgm:presLayoutVars>
      </dgm:prSet>
      <dgm:spPr/>
    </dgm:pt>
    <dgm:pt modelId="{635C08AA-0942-4509-A902-33B1AA855EF2}" type="pres">
      <dgm:prSet presAssocID="{984298A7-9EBD-4B65-939D-87006470539B}" presName="level3hierChild" presStyleCnt="0"/>
      <dgm:spPr/>
    </dgm:pt>
    <dgm:pt modelId="{085D832B-AECD-45E9-AE89-E02E94B57D08}" type="pres">
      <dgm:prSet presAssocID="{C9302CB4-C154-4F0C-B0BB-7E9C730B9BC2}" presName="conn2-1" presStyleLbl="parChTrans1D3" presStyleIdx="0" presStyleCnt="9"/>
      <dgm:spPr/>
    </dgm:pt>
    <dgm:pt modelId="{4D238DDA-98A0-4FA7-8F62-42C663330E24}" type="pres">
      <dgm:prSet presAssocID="{C9302CB4-C154-4F0C-B0BB-7E9C730B9BC2}" presName="connTx" presStyleLbl="parChTrans1D3" presStyleIdx="0" presStyleCnt="9"/>
      <dgm:spPr/>
    </dgm:pt>
    <dgm:pt modelId="{6A536213-1187-4C0C-86AF-ABF2DB2AFA1B}" type="pres">
      <dgm:prSet presAssocID="{F0E152A8-B8D3-470D-9588-ADC968F6CEFA}" presName="root2" presStyleCnt="0"/>
      <dgm:spPr/>
    </dgm:pt>
    <dgm:pt modelId="{964690C3-FD49-470E-AE2D-4C9D7D9BFC85}" type="pres">
      <dgm:prSet presAssocID="{F0E152A8-B8D3-470D-9588-ADC968F6CEFA}" presName="LevelTwoTextNode" presStyleLbl="node3" presStyleIdx="0" presStyleCnt="9" custScaleX="222453">
        <dgm:presLayoutVars>
          <dgm:chPref val="3"/>
        </dgm:presLayoutVars>
      </dgm:prSet>
      <dgm:spPr/>
    </dgm:pt>
    <dgm:pt modelId="{6F14344A-652F-419A-8466-B17B03992079}" type="pres">
      <dgm:prSet presAssocID="{F0E152A8-B8D3-470D-9588-ADC968F6CEFA}" presName="level3hierChild" presStyleCnt="0"/>
      <dgm:spPr/>
    </dgm:pt>
    <dgm:pt modelId="{63C29B66-E4DA-4464-BAC5-1AA18E245078}" type="pres">
      <dgm:prSet presAssocID="{FE06555F-441F-4E02-8E81-1B5671EA3A7F}" presName="conn2-1" presStyleLbl="parChTrans1D3" presStyleIdx="1" presStyleCnt="9"/>
      <dgm:spPr/>
    </dgm:pt>
    <dgm:pt modelId="{1DDDE9AC-9A85-465C-813C-929A6164C086}" type="pres">
      <dgm:prSet presAssocID="{FE06555F-441F-4E02-8E81-1B5671EA3A7F}" presName="connTx" presStyleLbl="parChTrans1D3" presStyleIdx="1" presStyleCnt="9"/>
      <dgm:spPr/>
    </dgm:pt>
    <dgm:pt modelId="{48328940-812C-4717-A583-6B9AB27B4EE8}" type="pres">
      <dgm:prSet presAssocID="{79621C07-06FA-443C-B42A-5410D969E666}" presName="root2" presStyleCnt="0"/>
      <dgm:spPr/>
    </dgm:pt>
    <dgm:pt modelId="{5354136C-779D-492C-A11C-205CFFE5BF95}" type="pres">
      <dgm:prSet presAssocID="{79621C07-06FA-443C-B42A-5410D969E666}" presName="LevelTwoTextNode" presStyleLbl="node3" presStyleIdx="1" presStyleCnt="9" custScaleX="222453">
        <dgm:presLayoutVars>
          <dgm:chPref val="3"/>
        </dgm:presLayoutVars>
      </dgm:prSet>
      <dgm:spPr/>
    </dgm:pt>
    <dgm:pt modelId="{DAED3E87-C0E1-46A0-BAD6-F7803960221F}" type="pres">
      <dgm:prSet presAssocID="{79621C07-06FA-443C-B42A-5410D969E666}" presName="level3hierChild" presStyleCnt="0"/>
      <dgm:spPr/>
    </dgm:pt>
    <dgm:pt modelId="{A8779626-AE44-45CE-8F3E-C2849C61166A}" type="pres">
      <dgm:prSet presAssocID="{CE252679-4772-4DCA-B5D0-31B617BF108E}" presName="conn2-1" presStyleLbl="parChTrans1D3" presStyleIdx="2" presStyleCnt="9"/>
      <dgm:spPr/>
    </dgm:pt>
    <dgm:pt modelId="{D80B9234-CBDB-4A27-B29C-5CA4CA12C339}" type="pres">
      <dgm:prSet presAssocID="{CE252679-4772-4DCA-B5D0-31B617BF108E}" presName="connTx" presStyleLbl="parChTrans1D3" presStyleIdx="2" presStyleCnt="9"/>
      <dgm:spPr/>
    </dgm:pt>
    <dgm:pt modelId="{BF0BA3CA-78F4-49F6-A1D4-8FC59BA5A6B4}" type="pres">
      <dgm:prSet presAssocID="{64B2734E-42CC-4358-ACCA-4D7DD202A30F}" presName="root2" presStyleCnt="0"/>
      <dgm:spPr/>
    </dgm:pt>
    <dgm:pt modelId="{5BBA66E5-01D1-4FE5-B276-85595865D3E6}" type="pres">
      <dgm:prSet presAssocID="{64B2734E-42CC-4358-ACCA-4D7DD202A30F}" presName="LevelTwoTextNode" presStyleLbl="node3" presStyleIdx="2" presStyleCnt="9" custScaleX="222453">
        <dgm:presLayoutVars>
          <dgm:chPref val="3"/>
        </dgm:presLayoutVars>
      </dgm:prSet>
      <dgm:spPr/>
    </dgm:pt>
    <dgm:pt modelId="{7C52CD00-A645-4EDD-B796-087040019CDF}" type="pres">
      <dgm:prSet presAssocID="{64B2734E-42CC-4358-ACCA-4D7DD202A30F}" presName="level3hierChild" presStyleCnt="0"/>
      <dgm:spPr/>
    </dgm:pt>
    <dgm:pt modelId="{B0B36BC7-C7C7-4328-94AC-C80DAE02AF42}" type="pres">
      <dgm:prSet presAssocID="{C7985673-C238-404A-A3D9-5489C9B11D75}" presName="conn2-1" presStyleLbl="parChTrans1D2" presStyleIdx="1" presStyleCnt="3"/>
      <dgm:spPr/>
    </dgm:pt>
    <dgm:pt modelId="{666877FA-AFCC-48B0-A90D-65541B765D74}" type="pres">
      <dgm:prSet presAssocID="{C7985673-C238-404A-A3D9-5489C9B11D75}" presName="connTx" presStyleLbl="parChTrans1D2" presStyleIdx="1" presStyleCnt="3"/>
      <dgm:spPr/>
    </dgm:pt>
    <dgm:pt modelId="{90E273D4-EC86-4C5F-BDA0-41CA669C7FD9}" type="pres">
      <dgm:prSet presAssocID="{15EFFD94-B41B-4BDE-B43C-0B65B94C87D5}" presName="root2" presStyleCnt="0"/>
      <dgm:spPr/>
    </dgm:pt>
    <dgm:pt modelId="{9CF74446-16A6-43B7-85C6-87A2878B5E72}" type="pres">
      <dgm:prSet presAssocID="{15EFFD94-B41B-4BDE-B43C-0B65B94C87D5}" presName="LevelTwoTextNode" presStyleLbl="node2" presStyleIdx="1" presStyleCnt="3" custScaleX="222453">
        <dgm:presLayoutVars>
          <dgm:chPref val="3"/>
        </dgm:presLayoutVars>
      </dgm:prSet>
      <dgm:spPr/>
    </dgm:pt>
    <dgm:pt modelId="{E2FCE845-16C7-47EC-88C7-49ED7203C9F3}" type="pres">
      <dgm:prSet presAssocID="{15EFFD94-B41B-4BDE-B43C-0B65B94C87D5}" presName="level3hierChild" presStyleCnt="0"/>
      <dgm:spPr/>
    </dgm:pt>
    <dgm:pt modelId="{E469B8EC-99A1-4C0E-934E-B0F9442F71D5}" type="pres">
      <dgm:prSet presAssocID="{C59E4E32-3460-4DE1-9544-71647B0B2870}" presName="conn2-1" presStyleLbl="parChTrans1D3" presStyleIdx="3" presStyleCnt="9"/>
      <dgm:spPr/>
    </dgm:pt>
    <dgm:pt modelId="{4611D254-6B62-4698-8052-660CAFC3E327}" type="pres">
      <dgm:prSet presAssocID="{C59E4E32-3460-4DE1-9544-71647B0B2870}" presName="connTx" presStyleLbl="parChTrans1D3" presStyleIdx="3" presStyleCnt="9"/>
      <dgm:spPr/>
    </dgm:pt>
    <dgm:pt modelId="{5FD2BC44-788D-47CB-81D2-B36D5DEC0660}" type="pres">
      <dgm:prSet presAssocID="{40D70488-EDBB-4456-A6AD-40A95770A6C3}" presName="root2" presStyleCnt="0"/>
      <dgm:spPr/>
    </dgm:pt>
    <dgm:pt modelId="{2D7BBC07-9F0E-437C-AF3A-C13B65A053C5}" type="pres">
      <dgm:prSet presAssocID="{40D70488-EDBB-4456-A6AD-40A95770A6C3}" presName="LevelTwoTextNode" presStyleLbl="node3" presStyleIdx="3" presStyleCnt="9" custScaleX="222453">
        <dgm:presLayoutVars>
          <dgm:chPref val="3"/>
        </dgm:presLayoutVars>
      </dgm:prSet>
      <dgm:spPr/>
    </dgm:pt>
    <dgm:pt modelId="{568C3931-FCDB-446D-AFDC-62273C097DFC}" type="pres">
      <dgm:prSet presAssocID="{40D70488-EDBB-4456-A6AD-40A95770A6C3}" presName="level3hierChild" presStyleCnt="0"/>
      <dgm:spPr/>
    </dgm:pt>
    <dgm:pt modelId="{F5BC7989-2F9A-466B-88F2-182BBF5FD15E}" type="pres">
      <dgm:prSet presAssocID="{612D3DBB-5608-438E-B944-AAA2FB903E8B}" presName="conn2-1" presStyleLbl="parChTrans1D3" presStyleIdx="4" presStyleCnt="9"/>
      <dgm:spPr/>
    </dgm:pt>
    <dgm:pt modelId="{A0B04D16-7CF0-4A98-98AA-E71289D877F0}" type="pres">
      <dgm:prSet presAssocID="{612D3DBB-5608-438E-B944-AAA2FB903E8B}" presName="connTx" presStyleLbl="parChTrans1D3" presStyleIdx="4" presStyleCnt="9"/>
      <dgm:spPr/>
    </dgm:pt>
    <dgm:pt modelId="{71ED04EC-3CBA-405D-A6D9-783AFC14D13E}" type="pres">
      <dgm:prSet presAssocID="{BE2A5C89-78DD-4FBE-AC8C-68817B463CC3}" presName="root2" presStyleCnt="0"/>
      <dgm:spPr/>
    </dgm:pt>
    <dgm:pt modelId="{76F4420B-4A1D-49CE-B51D-E857E8B5FFC5}" type="pres">
      <dgm:prSet presAssocID="{BE2A5C89-78DD-4FBE-AC8C-68817B463CC3}" presName="LevelTwoTextNode" presStyleLbl="node3" presStyleIdx="4" presStyleCnt="9" custScaleX="222453">
        <dgm:presLayoutVars>
          <dgm:chPref val="3"/>
        </dgm:presLayoutVars>
      </dgm:prSet>
      <dgm:spPr/>
    </dgm:pt>
    <dgm:pt modelId="{3FCC50D5-8782-47A9-86B5-2B5A7C60AB70}" type="pres">
      <dgm:prSet presAssocID="{BE2A5C89-78DD-4FBE-AC8C-68817B463CC3}" presName="level3hierChild" presStyleCnt="0"/>
      <dgm:spPr/>
    </dgm:pt>
    <dgm:pt modelId="{252D544B-6E5E-4D70-A705-DA68B39CA5EC}" type="pres">
      <dgm:prSet presAssocID="{4C6EE30F-E192-455B-B50C-0939642FB3ED}" presName="conn2-1" presStyleLbl="parChTrans1D3" presStyleIdx="5" presStyleCnt="9"/>
      <dgm:spPr/>
    </dgm:pt>
    <dgm:pt modelId="{11A73C20-2130-4D54-9745-13D42BF8AC48}" type="pres">
      <dgm:prSet presAssocID="{4C6EE30F-E192-455B-B50C-0939642FB3ED}" presName="connTx" presStyleLbl="parChTrans1D3" presStyleIdx="5" presStyleCnt="9"/>
      <dgm:spPr/>
    </dgm:pt>
    <dgm:pt modelId="{FFB9A7B4-2435-4FCB-B008-19E9BBAC9C74}" type="pres">
      <dgm:prSet presAssocID="{61B16C86-39F9-4DFB-A793-2E7944CA8C54}" presName="root2" presStyleCnt="0"/>
      <dgm:spPr/>
    </dgm:pt>
    <dgm:pt modelId="{BD754082-A1C5-4C6C-9BB3-F72EDA9E6002}" type="pres">
      <dgm:prSet presAssocID="{61B16C86-39F9-4DFB-A793-2E7944CA8C54}" presName="LevelTwoTextNode" presStyleLbl="node3" presStyleIdx="5" presStyleCnt="9" custScaleX="222453">
        <dgm:presLayoutVars>
          <dgm:chPref val="3"/>
        </dgm:presLayoutVars>
      </dgm:prSet>
      <dgm:spPr/>
    </dgm:pt>
    <dgm:pt modelId="{A6485D8E-A778-40FF-BE59-D9760160F8CE}" type="pres">
      <dgm:prSet presAssocID="{61B16C86-39F9-4DFB-A793-2E7944CA8C54}" presName="level3hierChild" presStyleCnt="0"/>
      <dgm:spPr/>
    </dgm:pt>
    <dgm:pt modelId="{6E2CBDC3-E730-4819-B573-55FED9133128}" type="pres">
      <dgm:prSet presAssocID="{20DE6271-9D6A-44B5-9CA9-2D9911665C06}" presName="conn2-1" presStyleLbl="parChTrans1D2" presStyleIdx="2" presStyleCnt="3"/>
      <dgm:spPr/>
    </dgm:pt>
    <dgm:pt modelId="{565EF6BD-B73D-47EF-BBEA-04A95A51ED37}" type="pres">
      <dgm:prSet presAssocID="{20DE6271-9D6A-44B5-9CA9-2D9911665C06}" presName="connTx" presStyleLbl="parChTrans1D2" presStyleIdx="2" presStyleCnt="3"/>
      <dgm:spPr/>
    </dgm:pt>
    <dgm:pt modelId="{9A814E60-83C7-4A96-942E-AB8B92FCD34A}" type="pres">
      <dgm:prSet presAssocID="{BF60F065-57FA-4696-8753-F200587348B0}" presName="root2" presStyleCnt="0"/>
      <dgm:spPr/>
    </dgm:pt>
    <dgm:pt modelId="{E6CB1DA0-91DF-47DB-AE24-FFB360A93E9B}" type="pres">
      <dgm:prSet presAssocID="{BF60F065-57FA-4696-8753-F200587348B0}" presName="LevelTwoTextNode" presStyleLbl="node2" presStyleIdx="2" presStyleCnt="3" custScaleX="222453">
        <dgm:presLayoutVars>
          <dgm:chPref val="3"/>
        </dgm:presLayoutVars>
      </dgm:prSet>
      <dgm:spPr/>
    </dgm:pt>
    <dgm:pt modelId="{E740D7AF-7B5A-4B29-ABF4-75AD46769DC3}" type="pres">
      <dgm:prSet presAssocID="{BF60F065-57FA-4696-8753-F200587348B0}" presName="level3hierChild" presStyleCnt="0"/>
      <dgm:spPr/>
    </dgm:pt>
    <dgm:pt modelId="{A341F52B-4845-4D6C-8AEA-F4162077DC67}" type="pres">
      <dgm:prSet presAssocID="{EDB02857-FD8B-4EF0-88B7-BBE414BBA33E}" presName="conn2-1" presStyleLbl="parChTrans1D3" presStyleIdx="6" presStyleCnt="9"/>
      <dgm:spPr/>
    </dgm:pt>
    <dgm:pt modelId="{F7B1DB70-DD13-4F9B-A225-C5FD94D5B6C4}" type="pres">
      <dgm:prSet presAssocID="{EDB02857-FD8B-4EF0-88B7-BBE414BBA33E}" presName="connTx" presStyleLbl="parChTrans1D3" presStyleIdx="6" presStyleCnt="9"/>
      <dgm:spPr/>
    </dgm:pt>
    <dgm:pt modelId="{4F3D6B5D-E49A-404C-BD65-A2028147C725}" type="pres">
      <dgm:prSet presAssocID="{B9D66E87-E560-48DC-8E4A-62CE8DD8A4E0}" presName="root2" presStyleCnt="0"/>
      <dgm:spPr/>
    </dgm:pt>
    <dgm:pt modelId="{C986E3BE-186A-42A8-A3A4-44719A94364F}" type="pres">
      <dgm:prSet presAssocID="{B9D66E87-E560-48DC-8E4A-62CE8DD8A4E0}" presName="LevelTwoTextNode" presStyleLbl="node3" presStyleIdx="6" presStyleCnt="9" custScaleX="222453">
        <dgm:presLayoutVars>
          <dgm:chPref val="3"/>
        </dgm:presLayoutVars>
      </dgm:prSet>
      <dgm:spPr/>
    </dgm:pt>
    <dgm:pt modelId="{8005C3DF-434A-45D3-81E5-954AE940C3E7}" type="pres">
      <dgm:prSet presAssocID="{B9D66E87-E560-48DC-8E4A-62CE8DD8A4E0}" presName="level3hierChild" presStyleCnt="0"/>
      <dgm:spPr/>
    </dgm:pt>
    <dgm:pt modelId="{CFDE75F5-BFC3-46E1-9412-CF05CD8F5053}" type="pres">
      <dgm:prSet presAssocID="{27DB138A-9D58-4647-B1C4-59D4BFC8A99D}" presName="conn2-1" presStyleLbl="parChTrans1D3" presStyleIdx="7" presStyleCnt="9"/>
      <dgm:spPr/>
    </dgm:pt>
    <dgm:pt modelId="{09C942C7-EA1B-440C-94F8-68999A39FCC6}" type="pres">
      <dgm:prSet presAssocID="{27DB138A-9D58-4647-B1C4-59D4BFC8A99D}" presName="connTx" presStyleLbl="parChTrans1D3" presStyleIdx="7" presStyleCnt="9"/>
      <dgm:spPr/>
    </dgm:pt>
    <dgm:pt modelId="{8166D27E-28FF-4F43-8B93-3982FF569328}" type="pres">
      <dgm:prSet presAssocID="{FE63A14C-6219-425E-9D77-C59DE3478FB2}" presName="root2" presStyleCnt="0"/>
      <dgm:spPr/>
    </dgm:pt>
    <dgm:pt modelId="{3D66352A-31D0-4474-B967-26942EEB3655}" type="pres">
      <dgm:prSet presAssocID="{FE63A14C-6219-425E-9D77-C59DE3478FB2}" presName="LevelTwoTextNode" presStyleLbl="node3" presStyleIdx="7" presStyleCnt="9" custScaleX="222453">
        <dgm:presLayoutVars>
          <dgm:chPref val="3"/>
        </dgm:presLayoutVars>
      </dgm:prSet>
      <dgm:spPr/>
    </dgm:pt>
    <dgm:pt modelId="{90BBF647-895C-4C0F-9BDF-A4D93592F01F}" type="pres">
      <dgm:prSet presAssocID="{FE63A14C-6219-425E-9D77-C59DE3478FB2}" presName="level3hierChild" presStyleCnt="0"/>
      <dgm:spPr/>
    </dgm:pt>
    <dgm:pt modelId="{3A05B9FA-6CD6-4607-B874-F2427938B67B}" type="pres">
      <dgm:prSet presAssocID="{317106A2-6F4C-4C21-B96F-3DC492BB0569}" presName="conn2-1" presStyleLbl="parChTrans1D3" presStyleIdx="8" presStyleCnt="9"/>
      <dgm:spPr/>
    </dgm:pt>
    <dgm:pt modelId="{C93A4EA6-AE36-462C-8158-4021DCFC5310}" type="pres">
      <dgm:prSet presAssocID="{317106A2-6F4C-4C21-B96F-3DC492BB0569}" presName="connTx" presStyleLbl="parChTrans1D3" presStyleIdx="8" presStyleCnt="9"/>
      <dgm:spPr/>
    </dgm:pt>
    <dgm:pt modelId="{0513F874-57E6-4DF9-AE69-126430B81439}" type="pres">
      <dgm:prSet presAssocID="{D344C1E7-2EFD-4BCB-8155-FEF7BA3500FE}" presName="root2" presStyleCnt="0"/>
      <dgm:spPr/>
    </dgm:pt>
    <dgm:pt modelId="{76B8C1A9-138C-43D6-A426-5AC498BC8C3F}" type="pres">
      <dgm:prSet presAssocID="{D344C1E7-2EFD-4BCB-8155-FEF7BA3500FE}" presName="LevelTwoTextNode" presStyleLbl="node3" presStyleIdx="8" presStyleCnt="9" custScaleX="222453">
        <dgm:presLayoutVars>
          <dgm:chPref val="3"/>
        </dgm:presLayoutVars>
      </dgm:prSet>
      <dgm:spPr/>
    </dgm:pt>
    <dgm:pt modelId="{7B55DF61-6467-44BA-920E-03AFB191F829}" type="pres">
      <dgm:prSet presAssocID="{D344C1E7-2EFD-4BCB-8155-FEF7BA3500FE}" presName="level3hierChild" presStyleCnt="0"/>
      <dgm:spPr/>
    </dgm:pt>
  </dgm:ptLst>
  <dgm:cxnLst>
    <dgm:cxn modelId="{B8C75901-B983-4B2B-B22F-D648BDD6AC62}" type="presOf" srcId="{C59E4E32-3460-4DE1-9544-71647B0B2870}" destId="{4611D254-6B62-4698-8052-660CAFC3E327}" srcOrd="1" destOrd="0" presId="urn:microsoft.com/office/officeart/2005/8/layout/hierarchy2"/>
    <dgm:cxn modelId="{ACB12A06-A7B1-4A28-B778-073CCDCA7BF1}" type="presOf" srcId="{F45C0808-8869-4AF0-BA54-6262F459D035}" destId="{1AA5C1F0-F218-408E-B4AB-218EAA1BEA7D}" srcOrd="0" destOrd="0" presId="urn:microsoft.com/office/officeart/2005/8/layout/hierarchy2"/>
    <dgm:cxn modelId="{C912BF0D-2E0B-459E-BF32-822E3B428C18}" type="presOf" srcId="{C9302CB4-C154-4F0C-B0BB-7E9C730B9BC2}" destId="{085D832B-AECD-45E9-AE89-E02E94B57D08}" srcOrd="0" destOrd="0" presId="urn:microsoft.com/office/officeart/2005/8/layout/hierarchy2"/>
    <dgm:cxn modelId="{B3333D0F-1AB3-4DA5-84D2-4F5CF0AEA123}" srcId="{15EFFD94-B41B-4BDE-B43C-0B65B94C87D5}" destId="{40D70488-EDBB-4456-A6AD-40A95770A6C3}" srcOrd="0" destOrd="0" parTransId="{C59E4E32-3460-4DE1-9544-71647B0B2870}" sibTransId="{7DBE764C-2A9D-4896-B23D-A7EFBAE25F13}"/>
    <dgm:cxn modelId="{C4EC8A11-3B42-4BAB-9C0D-6D15B39AA538}" type="presOf" srcId="{FE63A14C-6219-425E-9D77-C59DE3478FB2}" destId="{3D66352A-31D0-4474-B967-26942EEB3655}" srcOrd="0" destOrd="0" presId="urn:microsoft.com/office/officeart/2005/8/layout/hierarchy2"/>
    <dgm:cxn modelId="{5DA8B613-5579-428D-8B30-483924B399B9}" srcId="{1F35FC5C-D557-48F6-BD7A-11153C9A50A8}" destId="{BF60F065-57FA-4696-8753-F200587348B0}" srcOrd="2" destOrd="0" parTransId="{20DE6271-9D6A-44B5-9CA9-2D9911665C06}" sibTransId="{87362761-5134-4F2F-A3EE-00AB54193562}"/>
    <dgm:cxn modelId="{B882B817-910C-44E2-BDD9-C76AB3C1CC5F}" type="presOf" srcId="{FE06555F-441F-4E02-8E81-1B5671EA3A7F}" destId="{1DDDE9AC-9A85-465C-813C-929A6164C086}" srcOrd="1" destOrd="0" presId="urn:microsoft.com/office/officeart/2005/8/layout/hierarchy2"/>
    <dgm:cxn modelId="{FEF7221B-C734-4DD4-BE08-D9833ED09024}" type="presOf" srcId="{CE252679-4772-4DCA-B5D0-31B617BF108E}" destId="{A8779626-AE44-45CE-8F3E-C2849C61166A}" srcOrd="0" destOrd="0" presId="urn:microsoft.com/office/officeart/2005/8/layout/hierarchy2"/>
    <dgm:cxn modelId="{DDA18525-D0A1-4659-B6B0-21F8BD4C5042}" type="presOf" srcId="{F5FE411B-EFAC-4B4A-BD1D-3E51CDAC4531}" destId="{3EB143EB-F38C-4273-ACFD-1E2FB61DE581}" srcOrd="0" destOrd="0" presId="urn:microsoft.com/office/officeart/2005/8/layout/hierarchy2"/>
    <dgm:cxn modelId="{C8E3E526-204B-4489-A27E-78E470DBB854}" srcId="{BF60F065-57FA-4696-8753-F200587348B0}" destId="{FE63A14C-6219-425E-9D77-C59DE3478FB2}" srcOrd="1" destOrd="0" parTransId="{27DB138A-9D58-4647-B1C4-59D4BFC8A99D}" sibTransId="{8BA41695-19AB-4B77-AF37-6065A34F56D1}"/>
    <dgm:cxn modelId="{B0A0FD26-22FA-4A23-8466-1CCAA9C914FD}" type="presOf" srcId="{C7985673-C238-404A-A3D9-5489C9B11D75}" destId="{666877FA-AFCC-48B0-A90D-65541B765D74}" srcOrd="1" destOrd="0" presId="urn:microsoft.com/office/officeart/2005/8/layout/hierarchy2"/>
    <dgm:cxn modelId="{4F247332-7620-4E5A-9F0A-18EAE04F16FF}" srcId="{15EFFD94-B41B-4BDE-B43C-0B65B94C87D5}" destId="{BE2A5C89-78DD-4FBE-AC8C-68817B463CC3}" srcOrd="1" destOrd="0" parTransId="{612D3DBB-5608-438E-B944-AAA2FB903E8B}" sibTransId="{631A3052-7B85-4F81-A6E1-EC9099247E9B}"/>
    <dgm:cxn modelId="{44A32933-6421-4CB9-BFCC-F4CB745471E6}" type="presOf" srcId="{4C6EE30F-E192-455B-B50C-0939642FB3ED}" destId="{252D544B-6E5E-4D70-A705-DA68B39CA5EC}" srcOrd="0" destOrd="0" presId="urn:microsoft.com/office/officeart/2005/8/layout/hierarchy2"/>
    <dgm:cxn modelId="{14399233-B917-4909-9BCC-5F370633A63A}" type="presOf" srcId="{15EFFD94-B41B-4BDE-B43C-0B65B94C87D5}" destId="{9CF74446-16A6-43B7-85C6-87A2878B5E72}" srcOrd="0" destOrd="0" presId="urn:microsoft.com/office/officeart/2005/8/layout/hierarchy2"/>
    <dgm:cxn modelId="{A79EC03D-701A-45F9-BD1C-086696223CCF}" type="presOf" srcId="{BE2A5C89-78DD-4FBE-AC8C-68817B463CC3}" destId="{76F4420B-4A1D-49CE-B51D-E857E8B5FFC5}" srcOrd="0" destOrd="0" presId="urn:microsoft.com/office/officeart/2005/8/layout/hierarchy2"/>
    <dgm:cxn modelId="{FAAB2A5B-B144-4F49-ACB9-F727FD18E0F3}" type="presOf" srcId="{1F35FC5C-D557-48F6-BD7A-11153C9A50A8}" destId="{CDD0D362-E7FA-4453-BDAC-3DD05C6EB1CB}" srcOrd="0" destOrd="0" presId="urn:microsoft.com/office/officeart/2005/8/layout/hierarchy2"/>
    <dgm:cxn modelId="{311D575B-C49A-41D3-A9E5-930CD715557B}" type="presOf" srcId="{F45C0808-8869-4AF0-BA54-6262F459D035}" destId="{3EEFE775-AA60-4333-ADE2-F90AB5A7D892}" srcOrd="1" destOrd="0" presId="urn:microsoft.com/office/officeart/2005/8/layout/hierarchy2"/>
    <dgm:cxn modelId="{1192CB61-1FEB-403D-878D-14FAC47764B4}" type="presOf" srcId="{984298A7-9EBD-4B65-939D-87006470539B}" destId="{A1F70FBB-630D-42FB-A112-EADABFBF9D82}" srcOrd="0" destOrd="0" presId="urn:microsoft.com/office/officeart/2005/8/layout/hierarchy2"/>
    <dgm:cxn modelId="{17C6FB61-1584-4784-B212-BE22A913447A}" type="presOf" srcId="{CE252679-4772-4DCA-B5D0-31B617BF108E}" destId="{D80B9234-CBDB-4A27-B29C-5CA4CA12C339}" srcOrd="1" destOrd="0" presId="urn:microsoft.com/office/officeart/2005/8/layout/hierarchy2"/>
    <dgm:cxn modelId="{603F2244-B934-412D-907D-F0EE11361391}" type="presOf" srcId="{20DE6271-9D6A-44B5-9CA9-2D9911665C06}" destId="{6E2CBDC3-E730-4819-B573-55FED9133128}" srcOrd="0" destOrd="0" presId="urn:microsoft.com/office/officeart/2005/8/layout/hierarchy2"/>
    <dgm:cxn modelId="{6905B146-6130-42E9-941B-1E0420F1B3DB}" srcId="{BF60F065-57FA-4696-8753-F200587348B0}" destId="{B9D66E87-E560-48DC-8E4A-62CE8DD8A4E0}" srcOrd="0" destOrd="0" parTransId="{EDB02857-FD8B-4EF0-88B7-BBE414BBA33E}" sibTransId="{E26333B5-0C67-4D32-A136-D3BBEC0600B9}"/>
    <dgm:cxn modelId="{E658656A-9CA5-4097-89B7-E1F753A123D3}" type="presOf" srcId="{79621C07-06FA-443C-B42A-5410D969E666}" destId="{5354136C-779D-492C-A11C-205CFFE5BF95}" srcOrd="0" destOrd="0" presId="urn:microsoft.com/office/officeart/2005/8/layout/hierarchy2"/>
    <dgm:cxn modelId="{3746494A-EC9D-4003-9CC2-0AE0A210543F}" type="presOf" srcId="{4C6EE30F-E192-455B-B50C-0939642FB3ED}" destId="{11A73C20-2130-4D54-9745-13D42BF8AC48}" srcOrd="1" destOrd="0" presId="urn:microsoft.com/office/officeart/2005/8/layout/hierarchy2"/>
    <dgm:cxn modelId="{4CF5F26A-A70F-48EB-8C8F-7E1AB988B037}" type="presOf" srcId="{C9302CB4-C154-4F0C-B0BB-7E9C730B9BC2}" destId="{4D238DDA-98A0-4FA7-8F62-42C663330E24}" srcOrd="1" destOrd="0" presId="urn:microsoft.com/office/officeart/2005/8/layout/hierarchy2"/>
    <dgm:cxn modelId="{46AF2052-2E5C-4958-97A4-2F8102598A25}" type="presOf" srcId="{61B16C86-39F9-4DFB-A793-2E7944CA8C54}" destId="{BD754082-A1C5-4C6C-9BB3-F72EDA9E6002}" srcOrd="0" destOrd="0" presId="urn:microsoft.com/office/officeart/2005/8/layout/hierarchy2"/>
    <dgm:cxn modelId="{7EF97672-0AA2-4F1D-9AAA-A3B81B76A945}" srcId="{1F35FC5C-D557-48F6-BD7A-11153C9A50A8}" destId="{984298A7-9EBD-4B65-939D-87006470539B}" srcOrd="0" destOrd="0" parTransId="{F45C0808-8869-4AF0-BA54-6262F459D035}" sibTransId="{72B76BB7-7C3F-4BE7-98EF-5F29070626A4}"/>
    <dgm:cxn modelId="{2B67C653-E3FB-4806-9EE9-B0290C83AE27}" type="presOf" srcId="{64B2734E-42CC-4358-ACCA-4D7DD202A30F}" destId="{5BBA66E5-01D1-4FE5-B276-85595865D3E6}" srcOrd="0" destOrd="0" presId="urn:microsoft.com/office/officeart/2005/8/layout/hierarchy2"/>
    <dgm:cxn modelId="{F862D973-D266-4ACF-B441-3C97C8E69CC4}" type="presOf" srcId="{27DB138A-9D58-4647-B1C4-59D4BFC8A99D}" destId="{09C942C7-EA1B-440C-94F8-68999A39FCC6}" srcOrd="1" destOrd="0" presId="urn:microsoft.com/office/officeart/2005/8/layout/hierarchy2"/>
    <dgm:cxn modelId="{13819778-3234-4ABA-B003-735C270310D2}" type="presOf" srcId="{F0E152A8-B8D3-470D-9588-ADC968F6CEFA}" destId="{964690C3-FD49-470E-AE2D-4C9D7D9BFC85}" srcOrd="0" destOrd="0" presId="urn:microsoft.com/office/officeart/2005/8/layout/hierarchy2"/>
    <dgm:cxn modelId="{F4A81A59-287C-41E7-A6DA-BE1924AA56DC}" type="presOf" srcId="{40D70488-EDBB-4456-A6AD-40A95770A6C3}" destId="{2D7BBC07-9F0E-437C-AF3A-C13B65A053C5}" srcOrd="0" destOrd="0" presId="urn:microsoft.com/office/officeart/2005/8/layout/hierarchy2"/>
    <dgm:cxn modelId="{F96FD279-032C-4F01-ADC5-AB1683D5E7CE}" type="presOf" srcId="{EDB02857-FD8B-4EF0-88B7-BBE414BBA33E}" destId="{F7B1DB70-DD13-4F9B-A225-C5FD94D5B6C4}" srcOrd="1" destOrd="0" presId="urn:microsoft.com/office/officeart/2005/8/layout/hierarchy2"/>
    <dgm:cxn modelId="{45FDB380-5A74-4C4C-8DD1-FD522002AAA6}" srcId="{984298A7-9EBD-4B65-939D-87006470539B}" destId="{64B2734E-42CC-4358-ACCA-4D7DD202A30F}" srcOrd="2" destOrd="0" parTransId="{CE252679-4772-4DCA-B5D0-31B617BF108E}" sibTransId="{60BDB2A2-02D7-4E2C-B791-4C398C4D1AE3}"/>
    <dgm:cxn modelId="{EF4A9185-1584-4A73-B283-93F20DD8F988}" srcId="{BF60F065-57FA-4696-8753-F200587348B0}" destId="{D344C1E7-2EFD-4BCB-8155-FEF7BA3500FE}" srcOrd="2" destOrd="0" parTransId="{317106A2-6F4C-4C21-B96F-3DC492BB0569}" sibTransId="{C8506B6E-EDBC-421F-B06E-25689E06A3AC}"/>
    <dgm:cxn modelId="{19B68486-13C0-44CD-BFBB-846B8154B092}" srcId="{F5FE411B-EFAC-4B4A-BD1D-3E51CDAC4531}" destId="{1F35FC5C-D557-48F6-BD7A-11153C9A50A8}" srcOrd="0" destOrd="0" parTransId="{3E351D9C-267C-4303-BEFD-065C28361903}" sibTransId="{D0F4FD32-826C-425C-8583-0BC247E15CE5}"/>
    <dgm:cxn modelId="{400CAF93-1B8E-46F5-AEAD-967D342033DA}" type="presOf" srcId="{317106A2-6F4C-4C21-B96F-3DC492BB0569}" destId="{C93A4EA6-AE36-462C-8158-4021DCFC5310}" srcOrd="1" destOrd="0" presId="urn:microsoft.com/office/officeart/2005/8/layout/hierarchy2"/>
    <dgm:cxn modelId="{80943399-A87C-4E23-A277-FA7EB8C50DE4}" type="presOf" srcId="{EDB02857-FD8B-4EF0-88B7-BBE414BBA33E}" destId="{A341F52B-4845-4D6C-8AEA-F4162077DC67}" srcOrd="0" destOrd="0" presId="urn:microsoft.com/office/officeart/2005/8/layout/hierarchy2"/>
    <dgm:cxn modelId="{C2BFC0A2-2C25-44AA-B005-EB27AD4E9709}" srcId="{984298A7-9EBD-4B65-939D-87006470539B}" destId="{F0E152A8-B8D3-470D-9588-ADC968F6CEFA}" srcOrd="0" destOrd="0" parTransId="{C9302CB4-C154-4F0C-B0BB-7E9C730B9BC2}" sibTransId="{4A6F1D2D-D43B-4473-AD55-4EA34EEF3C22}"/>
    <dgm:cxn modelId="{5AD8C5A3-3671-4084-B617-8D8D0525C33E}" type="presOf" srcId="{FE06555F-441F-4E02-8E81-1B5671EA3A7F}" destId="{63C29B66-E4DA-4464-BAC5-1AA18E245078}" srcOrd="0" destOrd="0" presId="urn:microsoft.com/office/officeart/2005/8/layout/hierarchy2"/>
    <dgm:cxn modelId="{8E021EA6-C55F-464C-80CC-A656C6673711}" type="presOf" srcId="{C7985673-C238-404A-A3D9-5489C9B11D75}" destId="{B0B36BC7-C7C7-4328-94AC-C80DAE02AF42}" srcOrd="0" destOrd="0" presId="urn:microsoft.com/office/officeart/2005/8/layout/hierarchy2"/>
    <dgm:cxn modelId="{086A55B2-1ED5-4B3B-A422-A4EBF12003DB}" type="presOf" srcId="{612D3DBB-5608-438E-B944-AAA2FB903E8B}" destId="{A0B04D16-7CF0-4A98-98AA-E71289D877F0}" srcOrd="1" destOrd="0" presId="urn:microsoft.com/office/officeart/2005/8/layout/hierarchy2"/>
    <dgm:cxn modelId="{4ECA38BA-36E8-4E18-8061-75C949260078}" type="presOf" srcId="{B9D66E87-E560-48DC-8E4A-62CE8DD8A4E0}" destId="{C986E3BE-186A-42A8-A3A4-44719A94364F}" srcOrd="0" destOrd="0" presId="urn:microsoft.com/office/officeart/2005/8/layout/hierarchy2"/>
    <dgm:cxn modelId="{475357BA-F4AB-46E7-920C-1F4F11ABFD04}" type="presOf" srcId="{20DE6271-9D6A-44B5-9CA9-2D9911665C06}" destId="{565EF6BD-B73D-47EF-BBEA-04A95A51ED37}" srcOrd="1" destOrd="0" presId="urn:microsoft.com/office/officeart/2005/8/layout/hierarchy2"/>
    <dgm:cxn modelId="{DCB46BC5-D096-4743-A8A3-21BABB880362}" type="presOf" srcId="{C59E4E32-3460-4DE1-9544-71647B0B2870}" destId="{E469B8EC-99A1-4C0E-934E-B0F9442F71D5}" srcOrd="0" destOrd="0" presId="urn:microsoft.com/office/officeart/2005/8/layout/hierarchy2"/>
    <dgm:cxn modelId="{F05969CB-AC2F-465E-90EE-10E49E17DA2F}" srcId="{1F35FC5C-D557-48F6-BD7A-11153C9A50A8}" destId="{15EFFD94-B41B-4BDE-B43C-0B65B94C87D5}" srcOrd="1" destOrd="0" parTransId="{C7985673-C238-404A-A3D9-5489C9B11D75}" sibTransId="{64766275-964B-4513-A545-6825267E6B4A}"/>
    <dgm:cxn modelId="{F0616BCE-9907-4688-B303-B3D6FAFF5551}" srcId="{984298A7-9EBD-4B65-939D-87006470539B}" destId="{79621C07-06FA-443C-B42A-5410D969E666}" srcOrd="1" destOrd="0" parTransId="{FE06555F-441F-4E02-8E81-1B5671EA3A7F}" sibTransId="{292D7BBA-865C-4872-850C-CDCF17DAFD1E}"/>
    <dgm:cxn modelId="{9B4DE6D1-2023-495F-9F98-B7ACA07FD56E}" type="presOf" srcId="{27DB138A-9D58-4647-B1C4-59D4BFC8A99D}" destId="{CFDE75F5-BFC3-46E1-9412-CF05CD8F5053}" srcOrd="0" destOrd="0" presId="urn:microsoft.com/office/officeart/2005/8/layout/hierarchy2"/>
    <dgm:cxn modelId="{622EC5DF-B3B0-4C9C-944B-07717FCBCEB4}" srcId="{15EFFD94-B41B-4BDE-B43C-0B65B94C87D5}" destId="{61B16C86-39F9-4DFB-A793-2E7944CA8C54}" srcOrd="2" destOrd="0" parTransId="{4C6EE30F-E192-455B-B50C-0939642FB3ED}" sibTransId="{EDCA835D-4D70-4292-9BAF-8EBE90820C3A}"/>
    <dgm:cxn modelId="{97E403EE-57E3-467E-AC41-5ED2B4760C60}" type="presOf" srcId="{317106A2-6F4C-4C21-B96F-3DC492BB0569}" destId="{3A05B9FA-6CD6-4607-B874-F2427938B67B}" srcOrd="0" destOrd="0" presId="urn:microsoft.com/office/officeart/2005/8/layout/hierarchy2"/>
    <dgm:cxn modelId="{8E30B1EF-41EB-4F25-AA4F-1A23732F1F93}" type="presOf" srcId="{BF60F065-57FA-4696-8753-F200587348B0}" destId="{E6CB1DA0-91DF-47DB-AE24-FFB360A93E9B}" srcOrd="0" destOrd="0" presId="urn:microsoft.com/office/officeart/2005/8/layout/hierarchy2"/>
    <dgm:cxn modelId="{199A35F7-7908-4029-B087-63C0E8479C2B}" type="presOf" srcId="{D344C1E7-2EFD-4BCB-8155-FEF7BA3500FE}" destId="{76B8C1A9-138C-43D6-A426-5AC498BC8C3F}" srcOrd="0" destOrd="0" presId="urn:microsoft.com/office/officeart/2005/8/layout/hierarchy2"/>
    <dgm:cxn modelId="{1F13BCFA-DF66-4052-A39D-5D8FBB6DD489}" type="presOf" srcId="{612D3DBB-5608-438E-B944-AAA2FB903E8B}" destId="{F5BC7989-2F9A-466B-88F2-182BBF5FD15E}" srcOrd="0" destOrd="0" presId="urn:microsoft.com/office/officeart/2005/8/layout/hierarchy2"/>
    <dgm:cxn modelId="{E2C58B2E-011D-4391-8527-E1F32A784ABB}" type="presParOf" srcId="{3EB143EB-F38C-4273-ACFD-1E2FB61DE581}" destId="{07D608F6-6369-49B9-BC5B-0488D8C913B7}" srcOrd="0" destOrd="0" presId="urn:microsoft.com/office/officeart/2005/8/layout/hierarchy2"/>
    <dgm:cxn modelId="{74CEEBD4-808B-4D0E-AE76-4780544359CE}" type="presParOf" srcId="{07D608F6-6369-49B9-BC5B-0488D8C913B7}" destId="{CDD0D362-E7FA-4453-BDAC-3DD05C6EB1CB}" srcOrd="0" destOrd="0" presId="urn:microsoft.com/office/officeart/2005/8/layout/hierarchy2"/>
    <dgm:cxn modelId="{77E40278-4E77-4F2E-BA95-C41E5F7CADB6}" type="presParOf" srcId="{07D608F6-6369-49B9-BC5B-0488D8C913B7}" destId="{F00ACFC6-60FB-4506-A0C6-DA224D2F3D4E}" srcOrd="1" destOrd="0" presId="urn:microsoft.com/office/officeart/2005/8/layout/hierarchy2"/>
    <dgm:cxn modelId="{B0A88310-3C8C-4C8E-839D-86ABC45C5678}" type="presParOf" srcId="{F00ACFC6-60FB-4506-A0C6-DA224D2F3D4E}" destId="{1AA5C1F0-F218-408E-B4AB-218EAA1BEA7D}" srcOrd="0" destOrd="0" presId="urn:microsoft.com/office/officeart/2005/8/layout/hierarchy2"/>
    <dgm:cxn modelId="{B9F25104-A2AD-487F-99BB-131953AF8278}" type="presParOf" srcId="{1AA5C1F0-F218-408E-B4AB-218EAA1BEA7D}" destId="{3EEFE775-AA60-4333-ADE2-F90AB5A7D892}" srcOrd="0" destOrd="0" presId="urn:microsoft.com/office/officeart/2005/8/layout/hierarchy2"/>
    <dgm:cxn modelId="{C0C47152-E26C-4A97-BB36-55020FE2F33A}" type="presParOf" srcId="{F00ACFC6-60FB-4506-A0C6-DA224D2F3D4E}" destId="{78461F87-227C-4E70-8980-DB2EE467952F}" srcOrd="1" destOrd="0" presId="urn:microsoft.com/office/officeart/2005/8/layout/hierarchy2"/>
    <dgm:cxn modelId="{ED019705-0065-4FFC-99B8-B9D999ED41A5}" type="presParOf" srcId="{78461F87-227C-4E70-8980-DB2EE467952F}" destId="{A1F70FBB-630D-42FB-A112-EADABFBF9D82}" srcOrd="0" destOrd="0" presId="urn:microsoft.com/office/officeart/2005/8/layout/hierarchy2"/>
    <dgm:cxn modelId="{5FAA7C06-B0D1-487F-942F-377E430B0D1F}" type="presParOf" srcId="{78461F87-227C-4E70-8980-DB2EE467952F}" destId="{635C08AA-0942-4509-A902-33B1AA855EF2}" srcOrd="1" destOrd="0" presId="urn:microsoft.com/office/officeart/2005/8/layout/hierarchy2"/>
    <dgm:cxn modelId="{EF0DE9CC-171C-4B4C-92D3-7A39C9741DFD}" type="presParOf" srcId="{635C08AA-0942-4509-A902-33B1AA855EF2}" destId="{085D832B-AECD-45E9-AE89-E02E94B57D08}" srcOrd="0" destOrd="0" presId="urn:microsoft.com/office/officeart/2005/8/layout/hierarchy2"/>
    <dgm:cxn modelId="{972E0114-24E7-4495-8A75-BA603AAC6227}" type="presParOf" srcId="{085D832B-AECD-45E9-AE89-E02E94B57D08}" destId="{4D238DDA-98A0-4FA7-8F62-42C663330E24}" srcOrd="0" destOrd="0" presId="urn:microsoft.com/office/officeart/2005/8/layout/hierarchy2"/>
    <dgm:cxn modelId="{BC5CA2C4-28B7-4E84-81F1-D22909EADBB2}" type="presParOf" srcId="{635C08AA-0942-4509-A902-33B1AA855EF2}" destId="{6A536213-1187-4C0C-86AF-ABF2DB2AFA1B}" srcOrd="1" destOrd="0" presId="urn:microsoft.com/office/officeart/2005/8/layout/hierarchy2"/>
    <dgm:cxn modelId="{CB7FEAAB-90CF-4307-BC14-FD7E7080BBE2}" type="presParOf" srcId="{6A536213-1187-4C0C-86AF-ABF2DB2AFA1B}" destId="{964690C3-FD49-470E-AE2D-4C9D7D9BFC85}" srcOrd="0" destOrd="0" presId="urn:microsoft.com/office/officeart/2005/8/layout/hierarchy2"/>
    <dgm:cxn modelId="{7DBA2A8F-3F47-49E6-9A50-1454ED944419}" type="presParOf" srcId="{6A536213-1187-4C0C-86AF-ABF2DB2AFA1B}" destId="{6F14344A-652F-419A-8466-B17B03992079}" srcOrd="1" destOrd="0" presId="urn:microsoft.com/office/officeart/2005/8/layout/hierarchy2"/>
    <dgm:cxn modelId="{FCEA83E1-4EE2-40BF-8D93-75003089EEAE}" type="presParOf" srcId="{635C08AA-0942-4509-A902-33B1AA855EF2}" destId="{63C29B66-E4DA-4464-BAC5-1AA18E245078}" srcOrd="2" destOrd="0" presId="urn:microsoft.com/office/officeart/2005/8/layout/hierarchy2"/>
    <dgm:cxn modelId="{1513BC1D-5B9F-4F76-92C9-34CE0D0C8BB0}" type="presParOf" srcId="{63C29B66-E4DA-4464-BAC5-1AA18E245078}" destId="{1DDDE9AC-9A85-465C-813C-929A6164C086}" srcOrd="0" destOrd="0" presId="urn:microsoft.com/office/officeart/2005/8/layout/hierarchy2"/>
    <dgm:cxn modelId="{B95B71F7-A237-4039-95ED-C05CEA6DEA6E}" type="presParOf" srcId="{635C08AA-0942-4509-A902-33B1AA855EF2}" destId="{48328940-812C-4717-A583-6B9AB27B4EE8}" srcOrd="3" destOrd="0" presId="urn:microsoft.com/office/officeart/2005/8/layout/hierarchy2"/>
    <dgm:cxn modelId="{A9C79898-0BC8-43FB-970A-20532B0236F1}" type="presParOf" srcId="{48328940-812C-4717-A583-6B9AB27B4EE8}" destId="{5354136C-779D-492C-A11C-205CFFE5BF95}" srcOrd="0" destOrd="0" presId="urn:microsoft.com/office/officeart/2005/8/layout/hierarchy2"/>
    <dgm:cxn modelId="{42A4C1D7-371A-4A92-9757-DE1FAFDB7965}" type="presParOf" srcId="{48328940-812C-4717-A583-6B9AB27B4EE8}" destId="{DAED3E87-C0E1-46A0-BAD6-F7803960221F}" srcOrd="1" destOrd="0" presId="urn:microsoft.com/office/officeart/2005/8/layout/hierarchy2"/>
    <dgm:cxn modelId="{6AC19119-4F58-4828-A9CF-A43BC40A3CD1}" type="presParOf" srcId="{635C08AA-0942-4509-A902-33B1AA855EF2}" destId="{A8779626-AE44-45CE-8F3E-C2849C61166A}" srcOrd="4" destOrd="0" presId="urn:microsoft.com/office/officeart/2005/8/layout/hierarchy2"/>
    <dgm:cxn modelId="{E7553D4B-70F4-492E-BA00-82EC7ED09E7A}" type="presParOf" srcId="{A8779626-AE44-45CE-8F3E-C2849C61166A}" destId="{D80B9234-CBDB-4A27-B29C-5CA4CA12C339}" srcOrd="0" destOrd="0" presId="urn:microsoft.com/office/officeart/2005/8/layout/hierarchy2"/>
    <dgm:cxn modelId="{68B5878D-FF4F-4046-9BBA-22FB11C5CD71}" type="presParOf" srcId="{635C08AA-0942-4509-A902-33B1AA855EF2}" destId="{BF0BA3CA-78F4-49F6-A1D4-8FC59BA5A6B4}" srcOrd="5" destOrd="0" presId="urn:microsoft.com/office/officeart/2005/8/layout/hierarchy2"/>
    <dgm:cxn modelId="{1D7812A3-DF26-4EB8-A9A2-D8793D27B3F7}" type="presParOf" srcId="{BF0BA3CA-78F4-49F6-A1D4-8FC59BA5A6B4}" destId="{5BBA66E5-01D1-4FE5-B276-85595865D3E6}" srcOrd="0" destOrd="0" presId="urn:microsoft.com/office/officeart/2005/8/layout/hierarchy2"/>
    <dgm:cxn modelId="{6FA57821-5D45-4E24-975E-A8251FD9B127}" type="presParOf" srcId="{BF0BA3CA-78F4-49F6-A1D4-8FC59BA5A6B4}" destId="{7C52CD00-A645-4EDD-B796-087040019CDF}" srcOrd="1" destOrd="0" presId="urn:microsoft.com/office/officeart/2005/8/layout/hierarchy2"/>
    <dgm:cxn modelId="{17643769-43DD-4AE0-BD24-0E4157C85F16}" type="presParOf" srcId="{F00ACFC6-60FB-4506-A0C6-DA224D2F3D4E}" destId="{B0B36BC7-C7C7-4328-94AC-C80DAE02AF42}" srcOrd="2" destOrd="0" presId="urn:microsoft.com/office/officeart/2005/8/layout/hierarchy2"/>
    <dgm:cxn modelId="{29BE883E-B963-49BC-ABC0-CD1262D05AC5}" type="presParOf" srcId="{B0B36BC7-C7C7-4328-94AC-C80DAE02AF42}" destId="{666877FA-AFCC-48B0-A90D-65541B765D74}" srcOrd="0" destOrd="0" presId="urn:microsoft.com/office/officeart/2005/8/layout/hierarchy2"/>
    <dgm:cxn modelId="{2929B58B-4C80-4938-9706-0D0A2C8EE717}" type="presParOf" srcId="{F00ACFC6-60FB-4506-A0C6-DA224D2F3D4E}" destId="{90E273D4-EC86-4C5F-BDA0-41CA669C7FD9}" srcOrd="3" destOrd="0" presId="urn:microsoft.com/office/officeart/2005/8/layout/hierarchy2"/>
    <dgm:cxn modelId="{2818310F-942B-4039-B5EB-1E57ED03583E}" type="presParOf" srcId="{90E273D4-EC86-4C5F-BDA0-41CA669C7FD9}" destId="{9CF74446-16A6-43B7-85C6-87A2878B5E72}" srcOrd="0" destOrd="0" presId="urn:microsoft.com/office/officeart/2005/8/layout/hierarchy2"/>
    <dgm:cxn modelId="{7D766232-59C4-45DB-A5FB-2198823BFF26}" type="presParOf" srcId="{90E273D4-EC86-4C5F-BDA0-41CA669C7FD9}" destId="{E2FCE845-16C7-47EC-88C7-49ED7203C9F3}" srcOrd="1" destOrd="0" presId="urn:microsoft.com/office/officeart/2005/8/layout/hierarchy2"/>
    <dgm:cxn modelId="{46FFFF4A-30CA-43CB-9C34-7646094D5B6D}" type="presParOf" srcId="{E2FCE845-16C7-47EC-88C7-49ED7203C9F3}" destId="{E469B8EC-99A1-4C0E-934E-B0F9442F71D5}" srcOrd="0" destOrd="0" presId="urn:microsoft.com/office/officeart/2005/8/layout/hierarchy2"/>
    <dgm:cxn modelId="{18383272-30C9-4E8B-A5CA-381E74B44E1F}" type="presParOf" srcId="{E469B8EC-99A1-4C0E-934E-B0F9442F71D5}" destId="{4611D254-6B62-4698-8052-660CAFC3E327}" srcOrd="0" destOrd="0" presId="urn:microsoft.com/office/officeart/2005/8/layout/hierarchy2"/>
    <dgm:cxn modelId="{8DB3A94C-D8F8-40CA-A383-E11C024CF3E0}" type="presParOf" srcId="{E2FCE845-16C7-47EC-88C7-49ED7203C9F3}" destId="{5FD2BC44-788D-47CB-81D2-B36D5DEC0660}" srcOrd="1" destOrd="0" presId="urn:microsoft.com/office/officeart/2005/8/layout/hierarchy2"/>
    <dgm:cxn modelId="{298289C1-CB80-415E-848F-5F9B128F4784}" type="presParOf" srcId="{5FD2BC44-788D-47CB-81D2-B36D5DEC0660}" destId="{2D7BBC07-9F0E-437C-AF3A-C13B65A053C5}" srcOrd="0" destOrd="0" presId="urn:microsoft.com/office/officeart/2005/8/layout/hierarchy2"/>
    <dgm:cxn modelId="{F689044C-D978-4086-9F68-9A40DD0967CB}" type="presParOf" srcId="{5FD2BC44-788D-47CB-81D2-B36D5DEC0660}" destId="{568C3931-FCDB-446D-AFDC-62273C097DFC}" srcOrd="1" destOrd="0" presId="urn:microsoft.com/office/officeart/2005/8/layout/hierarchy2"/>
    <dgm:cxn modelId="{31DCCC38-BDE9-4B42-A2C6-70BE2D565F7A}" type="presParOf" srcId="{E2FCE845-16C7-47EC-88C7-49ED7203C9F3}" destId="{F5BC7989-2F9A-466B-88F2-182BBF5FD15E}" srcOrd="2" destOrd="0" presId="urn:microsoft.com/office/officeart/2005/8/layout/hierarchy2"/>
    <dgm:cxn modelId="{17EFA17E-BDC4-4092-B7FF-F8B784A711A5}" type="presParOf" srcId="{F5BC7989-2F9A-466B-88F2-182BBF5FD15E}" destId="{A0B04D16-7CF0-4A98-98AA-E71289D877F0}" srcOrd="0" destOrd="0" presId="urn:microsoft.com/office/officeart/2005/8/layout/hierarchy2"/>
    <dgm:cxn modelId="{C52A7DDF-335A-4D4C-B69E-9ADA0B3EA0D2}" type="presParOf" srcId="{E2FCE845-16C7-47EC-88C7-49ED7203C9F3}" destId="{71ED04EC-3CBA-405D-A6D9-783AFC14D13E}" srcOrd="3" destOrd="0" presId="urn:microsoft.com/office/officeart/2005/8/layout/hierarchy2"/>
    <dgm:cxn modelId="{AD9A0952-BE24-483E-B32D-67B30DF09596}" type="presParOf" srcId="{71ED04EC-3CBA-405D-A6D9-783AFC14D13E}" destId="{76F4420B-4A1D-49CE-B51D-E857E8B5FFC5}" srcOrd="0" destOrd="0" presId="urn:microsoft.com/office/officeart/2005/8/layout/hierarchy2"/>
    <dgm:cxn modelId="{3CB75431-E121-4B5F-992C-5B2A809FDEEA}" type="presParOf" srcId="{71ED04EC-3CBA-405D-A6D9-783AFC14D13E}" destId="{3FCC50D5-8782-47A9-86B5-2B5A7C60AB70}" srcOrd="1" destOrd="0" presId="urn:microsoft.com/office/officeart/2005/8/layout/hierarchy2"/>
    <dgm:cxn modelId="{A1E8761B-D4A9-4092-8F89-7B76493149AE}" type="presParOf" srcId="{E2FCE845-16C7-47EC-88C7-49ED7203C9F3}" destId="{252D544B-6E5E-4D70-A705-DA68B39CA5EC}" srcOrd="4" destOrd="0" presId="urn:microsoft.com/office/officeart/2005/8/layout/hierarchy2"/>
    <dgm:cxn modelId="{2FF863C5-F4DB-4057-BB34-F51D22CD3A3E}" type="presParOf" srcId="{252D544B-6E5E-4D70-A705-DA68B39CA5EC}" destId="{11A73C20-2130-4D54-9745-13D42BF8AC48}" srcOrd="0" destOrd="0" presId="urn:microsoft.com/office/officeart/2005/8/layout/hierarchy2"/>
    <dgm:cxn modelId="{DA39E5DF-F745-48C6-BFAC-A8A1D489267E}" type="presParOf" srcId="{E2FCE845-16C7-47EC-88C7-49ED7203C9F3}" destId="{FFB9A7B4-2435-4FCB-B008-19E9BBAC9C74}" srcOrd="5" destOrd="0" presId="urn:microsoft.com/office/officeart/2005/8/layout/hierarchy2"/>
    <dgm:cxn modelId="{0A54E49D-9F55-4335-A40C-F1A67B3207AD}" type="presParOf" srcId="{FFB9A7B4-2435-4FCB-B008-19E9BBAC9C74}" destId="{BD754082-A1C5-4C6C-9BB3-F72EDA9E6002}" srcOrd="0" destOrd="0" presId="urn:microsoft.com/office/officeart/2005/8/layout/hierarchy2"/>
    <dgm:cxn modelId="{1574E799-5B0D-4D35-B7D1-485C2B3F982E}" type="presParOf" srcId="{FFB9A7B4-2435-4FCB-B008-19E9BBAC9C74}" destId="{A6485D8E-A778-40FF-BE59-D9760160F8CE}" srcOrd="1" destOrd="0" presId="urn:microsoft.com/office/officeart/2005/8/layout/hierarchy2"/>
    <dgm:cxn modelId="{5F2132C8-A78C-4EF2-9B9A-04B7397146D4}" type="presParOf" srcId="{F00ACFC6-60FB-4506-A0C6-DA224D2F3D4E}" destId="{6E2CBDC3-E730-4819-B573-55FED9133128}" srcOrd="4" destOrd="0" presId="urn:microsoft.com/office/officeart/2005/8/layout/hierarchy2"/>
    <dgm:cxn modelId="{5976300C-CC11-4842-96A5-E47C72E3CD90}" type="presParOf" srcId="{6E2CBDC3-E730-4819-B573-55FED9133128}" destId="{565EF6BD-B73D-47EF-BBEA-04A95A51ED37}" srcOrd="0" destOrd="0" presId="urn:microsoft.com/office/officeart/2005/8/layout/hierarchy2"/>
    <dgm:cxn modelId="{8BD5E70F-501E-48E8-A7B4-FE9182A1F321}" type="presParOf" srcId="{F00ACFC6-60FB-4506-A0C6-DA224D2F3D4E}" destId="{9A814E60-83C7-4A96-942E-AB8B92FCD34A}" srcOrd="5" destOrd="0" presId="urn:microsoft.com/office/officeart/2005/8/layout/hierarchy2"/>
    <dgm:cxn modelId="{56F7C58A-7576-49BE-8C1D-481A3E146B5E}" type="presParOf" srcId="{9A814E60-83C7-4A96-942E-AB8B92FCD34A}" destId="{E6CB1DA0-91DF-47DB-AE24-FFB360A93E9B}" srcOrd="0" destOrd="0" presId="urn:microsoft.com/office/officeart/2005/8/layout/hierarchy2"/>
    <dgm:cxn modelId="{8148EF52-97E1-4962-996F-CFB08BC27571}" type="presParOf" srcId="{9A814E60-83C7-4A96-942E-AB8B92FCD34A}" destId="{E740D7AF-7B5A-4B29-ABF4-75AD46769DC3}" srcOrd="1" destOrd="0" presId="urn:microsoft.com/office/officeart/2005/8/layout/hierarchy2"/>
    <dgm:cxn modelId="{C9951829-DB44-409B-9132-D10164F05E4F}" type="presParOf" srcId="{E740D7AF-7B5A-4B29-ABF4-75AD46769DC3}" destId="{A341F52B-4845-4D6C-8AEA-F4162077DC67}" srcOrd="0" destOrd="0" presId="urn:microsoft.com/office/officeart/2005/8/layout/hierarchy2"/>
    <dgm:cxn modelId="{1F68970B-E468-4477-B4CC-D0484AD94EA7}" type="presParOf" srcId="{A341F52B-4845-4D6C-8AEA-F4162077DC67}" destId="{F7B1DB70-DD13-4F9B-A225-C5FD94D5B6C4}" srcOrd="0" destOrd="0" presId="urn:microsoft.com/office/officeart/2005/8/layout/hierarchy2"/>
    <dgm:cxn modelId="{F0261990-728B-417B-BC9E-3D79121664A2}" type="presParOf" srcId="{E740D7AF-7B5A-4B29-ABF4-75AD46769DC3}" destId="{4F3D6B5D-E49A-404C-BD65-A2028147C725}" srcOrd="1" destOrd="0" presId="urn:microsoft.com/office/officeart/2005/8/layout/hierarchy2"/>
    <dgm:cxn modelId="{2B3F837B-820A-4B24-B9CA-E672ADD086ED}" type="presParOf" srcId="{4F3D6B5D-E49A-404C-BD65-A2028147C725}" destId="{C986E3BE-186A-42A8-A3A4-44719A94364F}" srcOrd="0" destOrd="0" presId="urn:microsoft.com/office/officeart/2005/8/layout/hierarchy2"/>
    <dgm:cxn modelId="{12A6DBFE-60F7-40EE-8776-D5C5C2E6D11A}" type="presParOf" srcId="{4F3D6B5D-E49A-404C-BD65-A2028147C725}" destId="{8005C3DF-434A-45D3-81E5-954AE940C3E7}" srcOrd="1" destOrd="0" presId="urn:microsoft.com/office/officeart/2005/8/layout/hierarchy2"/>
    <dgm:cxn modelId="{EB60EB23-A9A9-469B-9CE5-332686E1F7A2}" type="presParOf" srcId="{E740D7AF-7B5A-4B29-ABF4-75AD46769DC3}" destId="{CFDE75F5-BFC3-46E1-9412-CF05CD8F5053}" srcOrd="2" destOrd="0" presId="urn:microsoft.com/office/officeart/2005/8/layout/hierarchy2"/>
    <dgm:cxn modelId="{98E96DC3-9A62-429F-ACB4-19807DBA6C81}" type="presParOf" srcId="{CFDE75F5-BFC3-46E1-9412-CF05CD8F5053}" destId="{09C942C7-EA1B-440C-94F8-68999A39FCC6}" srcOrd="0" destOrd="0" presId="urn:microsoft.com/office/officeart/2005/8/layout/hierarchy2"/>
    <dgm:cxn modelId="{B34C5ABF-3BCA-4CE2-941B-23FCEA7DFC76}" type="presParOf" srcId="{E740D7AF-7B5A-4B29-ABF4-75AD46769DC3}" destId="{8166D27E-28FF-4F43-8B93-3982FF569328}" srcOrd="3" destOrd="0" presId="urn:microsoft.com/office/officeart/2005/8/layout/hierarchy2"/>
    <dgm:cxn modelId="{3C96CE0D-CA28-428D-9CBF-79C5F6D616DC}" type="presParOf" srcId="{8166D27E-28FF-4F43-8B93-3982FF569328}" destId="{3D66352A-31D0-4474-B967-26942EEB3655}" srcOrd="0" destOrd="0" presId="urn:microsoft.com/office/officeart/2005/8/layout/hierarchy2"/>
    <dgm:cxn modelId="{B56E7B43-FC2C-485F-A8C4-CDAE03FC47E3}" type="presParOf" srcId="{8166D27E-28FF-4F43-8B93-3982FF569328}" destId="{90BBF647-895C-4C0F-9BDF-A4D93592F01F}" srcOrd="1" destOrd="0" presId="urn:microsoft.com/office/officeart/2005/8/layout/hierarchy2"/>
    <dgm:cxn modelId="{97F26340-F551-4869-AB88-588D06C7ECFA}" type="presParOf" srcId="{E740D7AF-7B5A-4B29-ABF4-75AD46769DC3}" destId="{3A05B9FA-6CD6-4607-B874-F2427938B67B}" srcOrd="4" destOrd="0" presId="urn:microsoft.com/office/officeart/2005/8/layout/hierarchy2"/>
    <dgm:cxn modelId="{31B4FD6D-4955-428B-AF47-90C4D114F6EA}" type="presParOf" srcId="{3A05B9FA-6CD6-4607-B874-F2427938B67B}" destId="{C93A4EA6-AE36-462C-8158-4021DCFC5310}" srcOrd="0" destOrd="0" presId="urn:microsoft.com/office/officeart/2005/8/layout/hierarchy2"/>
    <dgm:cxn modelId="{27BF4D72-70E3-490D-A8BC-913FA25935CD}" type="presParOf" srcId="{E740D7AF-7B5A-4B29-ABF4-75AD46769DC3}" destId="{0513F874-57E6-4DF9-AE69-126430B81439}" srcOrd="5" destOrd="0" presId="urn:microsoft.com/office/officeart/2005/8/layout/hierarchy2"/>
    <dgm:cxn modelId="{C746F4FD-41F2-4AA2-8C84-E98D5EC9AB4D}" type="presParOf" srcId="{0513F874-57E6-4DF9-AE69-126430B81439}" destId="{76B8C1A9-138C-43D6-A426-5AC498BC8C3F}" srcOrd="0" destOrd="0" presId="urn:microsoft.com/office/officeart/2005/8/layout/hierarchy2"/>
    <dgm:cxn modelId="{3DDE5A5F-1594-41B5-926F-79871CB56F16}" type="presParOf" srcId="{0513F874-57E6-4DF9-AE69-126430B81439}" destId="{7B55DF61-6467-44BA-920E-03AFB191F82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D0D362-E7FA-4453-BDAC-3DD05C6EB1CB}">
      <dsp:nvSpPr>
        <dsp:cNvPr id="0" name=""/>
        <dsp:cNvSpPr/>
      </dsp:nvSpPr>
      <dsp:spPr>
        <a:xfrm>
          <a:off x="667971" y="2637794"/>
          <a:ext cx="2550757" cy="573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200" kern="1200" dirty="0"/>
            <a:t>WEB</a:t>
          </a:r>
          <a:r>
            <a:rPr kumimoji="1" lang="ja-JP" altLang="en-US" sz="1200" kern="1200" dirty="0"/>
            <a:t>集客数が減っている</a:t>
          </a:r>
        </a:p>
      </dsp:txBody>
      <dsp:txXfrm>
        <a:off x="684763" y="2654586"/>
        <a:ext cx="2517173" cy="539740"/>
      </dsp:txXfrm>
    </dsp:sp>
    <dsp:sp modelId="{1AA5C1F0-F218-408E-B4AB-218EAA1BEA7D}">
      <dsp:nvSpPr>
        <dsp:cNvPr id="0" name=""/>
        <dsp:cNvSpPr/>
      </dsp:nvSpPr>
      <dsp:spPr>
        <a:xfrm rot="16983315">
          <a:off x="2432832" y="1926649"/>
          <a:ext cx="203045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2030452" y="88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3397297" y="1884710"/>
        <a:ext cx="101522" cy="101522"/>
      </dsp:txXfrm>
    </dsp:sp>
    <dsp:sp modelId="{A1F70FBB-630D-42FB-A112-EADABFBF9D82}">
      <dsp:nvSpPr>
        <dsp:cNvPr id="0" name=""/>
        <dsp:cNvSpPr/>
      </dsp:nvSpPr>
      <dsp:spPr>
        <a:xfrm>
          <a:off x="3677388" y="659823"/>
          <a:ext cx="2550757" cy="573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コンテンツ力が弱い</a:t>
          </a:r>
        </a:p>
      </dsp:txBody>
      <dsp:txXfrm>
        <a:off x="3694180" y="676615"/>
        <a:ext cx="2517173" cy="539740"/>
      </dsp:txXfrm>
    </dsp:sp>
    <dsp:sp modelId="{085D832B-AECD-45E9-AE89-E02E94B57D08}">
      <dsp:nvSpPr>
        <dsp:cNvPr id="0" name=""/>
        <dsp:cNvSpPr/>
      </dsp:nvSpPr>
      <dsp:spPr>
        <a:xfrm rot="18289469">
          <a:off x="6055892" y="608002"/>
          <a:ext cx="80316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03166" y="88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6437396" y="596744"/>
        <a:ext cx="40158" cy="40158"/>
      </dsp:txXfrm>
    </dsp:sp>
    <dsp:sp modelId="{964690C3-FD49-470E-AE2D-4C9D7D9BFC85}">
      <dsp:nvSpPr>
        <dsp:cNvPr id="0" name=""/>
        <dsp:cNvSpPr/>
      </dsp:nvSpPr>
      <dsp:spPr>
        <a:xfrm>
          <a:off x="6686805" y="499"/>
          <a:ext cx="2550757" cy="573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サイト全体設計の不足</a:t>
          </a:r>
          <a:r>
            <a:rPr kumimoji="1" lang="en-US" altLang="ja-JP" sz="1200" kern="1200" dirty="0"/>
            <a:t>	</a:t>
          </a:r>
          <a:endParaRPr kumimoji="1" lang="ja-JP" altLang="en-US" sz="1200" kern="1200" dirty="0"/>
        </a:p>
      </dsp:txBody>
      <dsp:txXfrm>
        <a:off x="6703597" y="17291"/>
        <a:ext cx="2517173" cy="539740"/>
      </dsp:txXfrm>
    </dsp:sp>
    <dsp:sp modelId="{63C29B66-E4DA-4464-BAC5-1AA18E245078}">
      <dsp:nvSpPr>
        <dsp:cNvPr id="0" name=""/>
        <dsp:cNvSpPr/>
      </dsp:nvSpPr>
      <dsp:spPr>
        <a:xfrm>
          <a:off x="6228146" y="937663"/>
          <a:ext cx="458659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58659" y="88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6446009" y="935019"/>
        <a:ext cx="22932" cy="22932"/>
      </dsp:txXfrm>
    </dsp:sp>
    <dsp:sp modelId="{5354136C-779D-492C-A11C-205CFFE5BF95}">
      <dsp:nvSpPr>
        <dsp:cNvPr id="0" name=""/>
        <dsp:cNvSpPr/>
      </dsp:nvSpPr>
      <dsp:spPr>
        <a:xfrm>
          <a:off x="6686805" y="659823"/>
          <a:ext cx="2550757" cy="573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分野の絞り込みが甘い</a:t>
          </a:r>
        </a:p>
      </dsp:txBody>
      <dsp:txXfrm>
        <a:off x="6703597" y="676615"/>
        <a:ext cx="2517173" cy="539740"/>
      </dsp:txXfrm>
    </dsp:sp>
    <dsp:sp modelId="{A8779626-AE44-45CE-8F3E-C2849C61166A}">
      <dsp:nvSpPr>
        <dsp:cNvPr id="0" name=""/>
        <dsp:cNvSpPr/>
      </dsp:nvSpPr>
      <dsp:spPr>
        <a:xfrm rot="3310531">
          <a:off x="6055892" y="1267325"/>
          <a:ext cx="80316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03166" y="88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6437396" y="1256068"/>
        <a:ext cx="40158" cy="40158"/>
      </dsp:txXfrm>
    </dsp:sp>
    <dsp:sp modelId="{5BBA66E5-01D1-4FE5-B276-85595865D3E6}">
      <dsp:nvSpPr>
        <dsp:cNvPr id="0" name=""/>
        <dsp:cNvSpPr/>
      </dsp:nvSpPr>
      <dsp:spPr>
        <a:xfrm>
          <a:off x="6686805" y="1319147"/>
          <a:ext cx="2550757" cy="573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専門知識が不足している</a:t>
          </a:r>
        </a:p>
      </dsp:txBody>
      <dsp:txXfrm>
        <a:off x="6703597" y="1335939"/>
        <a:ext cx="2517173" cy="539740"/>
      </dsp:txXfrm>
    </dsp:sp>
    <dsp:sp modelId="{B0B36BC7-C7C7-4328-94AC-C80DAE02AF42}">
      <dsp:nvSpPr>
        <dsp:cNvPr id="0" name=""/>
        <dsp:cNvSpPr/>
      </dsp:nvSpPr>
      <dsp:spPr>
        <a:xfrm>
          <a:off x="3218729" y="2915634"/>
          <a:ext cx="458659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58659" y="88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3436592" y="2912990"/>
        <a:ext cx="22932" cy="22932"/>
      </dsp:txXfrm>
    </dsp:sp>
    <dsp:sp modelId="{9CF74446-16A6-43B7-85C6-87A2878B5E72}">
      <dsp:nvSpPr>
        <dsp:cNvPr id="0" name=""/>
        <dsp:cNvSpPr/>
      </dsp:nvSpPr>
      <dsp:spPr>
        <a:xfrm>
          <a:off x="3677388" y="2637794"/>
          <a:ext cx="2550757" cy="573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目標設定が不十分</a:t>
          </a:r>
        </a:p>
      </dsp:txBody>
      <dsp:txXfrm>
        <a:off x="3694180" y="2654586"/>
        <a:ext cx="2517173" cy="539740"/>
      </dsp:txXfrm>
    </dsp:sp>
    <dsp:sp modelId="{E469B8EC-99A1-4C0E-934E-B0F9442F71D5}">
      <dsp:nvSpPr>
        <dsp:cNvPr id="0" name=""/>
        <dsp:cNvSpPr/>
      </dsp:nvSpPr>
      <dsp:spPr>
        <a:xfrm rot="18289469">
          <a:off x="6055892" y="2585973"/>
          <a:ext cx="80316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03166" y="88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6437396" y="2574715"/>
        <a:ext cx="40158" cy="40158"/>
      </dsp:txXfrm>
    </dsp:sp>
    <dsp:sp modelId="{2D7BBC07-9F0E-437C-AF3A-C13B65A053C5}">
      <dsp:nvSpPr>
        <dsp:cNvPr id="0" name=""/>
        <dsp:cNvSpPr/>
      </dsp:nvSpPr>
      <dsp:spPr>
        <a:xfrm>
          <a:off x="6686805" y="1978470"/>
          <a:ext cx="2550757" cy="573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ＫＰＩ設定の知識がない</a:t>
          </a:r>
        </a:p>
      </dsp:txBody>
      <dsp:txXfrm>
        <a:off x="6703597" y="1995262"/>
        <a:ext cx="2517173" cy="539740"/>
      </dsp:txXfrm>
    </dsp:sp>
    <dsp:sp modelId="{F5BC7989-2F9A-466B-88F2-182BBF5FD15E}">
      <dsp:nvSpPr>
        <dsp:cNvPr id="0" name=""/>
        <dsp:cNvSpPr/>
      </dsp:nvSpPr>
      <dsp:spPr>
        <a:xfrm>
          <a:off x="6228146" y="2915634"/>
          <a:ext cx="458659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58659" y="88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6446009" y="2912990"/>
        <a:ext cx="22932" cy="22932"/>
      </dsp:txXfrm>
    </dsp:sp>
    <dsp:sp modelId="{76F4420B-4A1D-49CE-B51D-E857E8B5FFC5}">
      <dsp:nvSpPr>
        <dsp:cNvPr id="0" name=""/>
        <dsp:cNvSpPr/>
      </dsp:nvSpPr>
      <dsp:spPr>
        <a:xfrm>
          <a:off x="6686805" y="2637794"/>
          <a:ext cx="2550757" cy="573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振り返りができていない</a:t>
          </a:r>
        </a:p>
      </dsp:txBody>
      <dsp:txXfrm>
        <a:off x="6703597" y="2654586"/>
        <a:ext cx="2517173" cy="539740"/>
      </dsp:txXfrm>
    </dsp:sp>
    <dsp:sp modelId="{252D544B-6E5E-4D70-A705-DA68B39CA5EC}">
      <dsp:nvSpPr>
        <dsp:cNvPr id="0" name=""/>
        <dsp:cNvSpPr/>
      </dsp:nvSpPr>
      <dsp:spPr>
        <a:xfrm rot="3310531">
          <a:off x="6055892" y="3245296"/>
          <a:ext cx="80316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03166" y="88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6437396" y="3234039"/>
        <a:ext cx="40158" cy="40158"/>
      </dsp:txXfrm>
    </dsp:sp>
    <dsp:sp modelId="{BD754082-A1C5-4C6C-9BB3-F72EDA9E6002}">
      <dsp:nvSpPr>
        <dsp:cNvPr id="0" name=""/>
        <dsp:cNvSpPr/>
      </dsp:nvSpPr>
      <dsp:spPr>
        <a:xfrm>
          <a:off x="6686805" y="3297118"/>
          <a:ext cx="2550757" cy="573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データ収集ができていない</a:t>
          </a:r>
        </a:p>
      </dsp:txBody>
      <dsp:txXfrm>
        <a:off x="6703597" y="3313910"/>
        <a:ext cx="2517173" cy="539740"/>
      </dsp:txXfrm>
    </dsp:sp>
    <dsp:sp modelId="{6E2CBDC3-E730-4819-B573-55FED9133128}">
      <dsp:nvSpPr>
        <dsp:cNvPr id="0" name=""/>
        <dsp:cNvSpPr/>
      </dsp:nvSpPr>
      <dsp:spPr>
        <a:xfrm rot="4616685">
          <a:off x="2432832" y="3904620"/>
          <a:ext cx="203045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2030452" y="88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3397297" y="3862681"/>
        <a:ext cx="101522" cy="101522"/>
      </dsp:txXfrm>
    </dsp:sp>
    <dsp:sp modelId="{E6CB1DA0-91DF-47DB-AE24-FFB360A93E9B}">
      <dsp:nvSpPr>
        <dsp:cNvPr id="0" name=""/>
        <dsp:cNvSpPr/>
      </dsp:nvSpPr>
      <dsp:spPr>
        <a:xfrm>
          <a:off x="3677388" y="4615765"/>
          <a:ext cx="2550757" cy="573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ＰＶ数の低下</a:t>
          </a:r>
        </a:p>
      </dsp:txBody>
      <dsp:txXfrm>
        <a:off x="3694180" y="4632557"/>
        <a:ext cx="2517173" cy="539740"/>
      </dsp:txXfrm>
    </dsp:sp>
    <dsp:sp modelId="{A341F52B-4845-4D6C-8AEA-F4162077DC67}">
      <dsp:nvSpPr>
        <dsp:cNvPr id="0" name=""/>
        <dsp:cNvSpPr/>
      </dsp:nvSpPr>
      <dsp:spPr>
        <a:xfrm rot="18289469">
          <a:off x="6055892" y="4563944"/>
          <a:ext cx="80316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03166" y="88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6437396" y="4552687"/>
        <a:ext cx="40158" cy="40158"/>
      </dsp:txXfrm>
    </dsp:sp>
    <dsp:sp modelId="{C986E3BE-186A-42A8-A3A4-44719A94364F}">
      <dsp:nvSpPr>
        <dsp:cNvPr id="0" name=""/>
        <dsp:cNvSpPr/>
      </dsp:nvSpPr>
      <dsp:spPr>
        <a:xfrm>
          <a:off x="6686805" y="3956441"/>
          <a:ext cx="2550757" cy="573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新規投稿記事数の低下</a:t>
          </a:r>
        </a:p>
      </dsp:txBody>
      <dsp:txXfrm>
        <a:off x="6703597" y="3973233"/>
        <a:ext cx="2517173" cy="539740"/>
      </dsp:txXfrm>
    </dsp:sp>
    <dsp:sp modelId="{CFDE75F5-BFC3-46E1-9412-CF05CD8F5053}">
      <dsp:nvSpPr>
        <dsp:cNvPr id="0" name=""/>
        <dsp:cNvSpPr/>
      </dsp:nvSpPr>
      <dsp:spPr>
        <a:xfrm>
          <a:off x="6228146" y="4893606"/>
          <a:ext cx="458659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58659" y="88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6446009" y="4890961"/>
        <a:ext cx="22932" cy="22932"/>
      </dsp:txXfrm>
    </dsp:sp>
    <dsp:sp modelId="{3D66352A-31D0-4474-B967-26942EEB3655}">
      <dsp:nvSpPr>
        <dsp:cNvPr id="0" name=""/>
        <dsp:cNvSpPr/>
      </dsp:nvSpPr>
      <dsp:spPr>
        <a:xfrm>
          <a:off x="6686805" y="4615765"/>
          <a:ext cx="2550757" cy="573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ライバルサイトの質向上</a:t>
          </a:r>
          <a:r>
            <a:rPr kumimoji="1" lang="en-US" altLang="ja-JP" sz="1200" kern="1200" dirty="0"/>
            <a:t>	</a:t>
          </a:r>
          <a:endParaRPr kumimoji="1" lang="ja-JP" altLang="en-US" sz="1200" kern="1200" dirty="0"/>
        </a:p>
      </dsp:txBody>
      <dsp:txXfrm>
        <a:off x="6703597" y="4632557"/>
        <a:ext cx="2517173" cy="539740"/>
      </dsp:txXfrm>
    </dsp:sp>
    <dsp:sp modelId="{3A05B9FA-6CD6-4607-B874-F2427938B67B}">
      <dsp:nvSpPr>
        <dsp:cNvPr id="0" name=""/>
        <dsp:cNvSpPr/>
      </dsp:nvSpPr>
      <dsp:spPr>
        <a:xfrm rot="3310531">
          <a:off x="6055892" y="5223267"/>
          <a:ext cx="80316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03166" y="88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6437396" y="5212010"/>
        <a:ext cx="40158" cy="40158"/>
      </dsp:txXfrm>
    </dsp:sp>
    <dsp:sp modelId="{76B8C1A9-138C-43D6-A426-5AC498BC8C3F}">
      <dsp:nvSpPr>
        <dsp:cNvPr id="0" name=""/>
        <dsp:cNvSpPr/>
      </dsp:nvSpPr>
      <dsp:spPr>
        <a:xfrm>
          <a:off x="6686805" y="5275089"/>
          <a:ext cx="2550757" cy="573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検索順位の効降下</a:t>
          </a:r>
        </a:p>
      </dsp:txBody>
      <dsp:txXfrm>
        <a:off x="6703597" y="5291881"/>
        <a:ext cx="2517173" cy="539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9C656F-065E-4F31-BA3F-033DA87989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057281D-1CA5-4C9E-9C5F-FBD9B7C8C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1BE8C8-FAC9-4C7D-A117-9BB5228A9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72A3-0BA4-4CC6-9B8D-DC6B3AC533B0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1F2769-3458-4C3D-88FF-6F0A3C2B6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ECA6AE-3EE7-4522-A161-C1F3F6C69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A016-65CC-42D0-A086-08C980D2D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28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ABACEA-32F1-4F10-9BE0-0513E07B3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CF0E3D1-FA70-42C5-87AF-920CD62F4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C7A340-25E0-4386-9876-A8B646730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72A3-0BA4-4CC6-9B8D-DC6B3AC533B0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B8444A-A9E3-4AB9-8D2F-57F65DEAD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76A15A-05E1-426C-B04A-3CEE9F85D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A016-65CC-42D0-A086-08C980D2D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088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B28DAD9-9C97-4299-A171-A9E3712AD0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3E228A1-6FA2-4A8E-B08F-C5AB05573E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172000-7979-4DB4-9321-ABC7E304F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72A3-0BA4-4CC6-9B8D-DC6B3AC533B0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A514E6-EBBE-4188-9C68-713A4C9BA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8AB4B2-038C-4CDF-AAAE-5985028D0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A016-65CC-42D0-A086-08C980D2D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190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0C3F13-36C7-4FB8-85DB-12CC236F7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40EEB7-185B-4479-9BFF-2627ECDEB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38E81-DFE2-4FD3-BDD4-18C2F6014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72A3-0BA4-4CC6-9B8D-DC6B3AC533B0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614E4F-20E5-4B97-B9AE-71A3E0905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7B5ED0-956C-4B52-AC42-5E6F6358A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A016-65CC-42D0-A086-08C980D2D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17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FA3422-3118-4974-AE8E-A60EF885C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8AE0591-A751-45E6-AA0D-2339BD687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1F5076-8D5E-43BA-A4B6-EA98B2998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72A3-0BA4-4CC6-9B8D-DC6B3AC533B0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4AA3A5-8379-4393-9AF7-76DD06024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FE9B89-F292-447C-A6AB-3B7066131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A016-65CC-42D0-A086-08C980D2D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406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ADB2C0-1F26-4F95-9DA4-7AE9705FB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BF0918-2AE0-45E7-814F-F9D85A0460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49F54AD-4ACB-4FAA-9E8C-7F2DDD8AC4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62E862-3F02-4278-937A-B3E7FC63C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72A3-0BA4-4CC6-9B8D-DC6B3AC533B0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28E99A-4728-4376-B53B-65B5626AA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3004C5F-DFF0-4693-93F4-CAF09A2D1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A016-65CC-42D0-A086-08C980D2D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735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2DE199-69EB-4124-A286-0F4416DD8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3CDCB8-BBD0-43FD-8436-C27A6B4D6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B12E25C-1E9B-4DF5-858C-DEBC6FF45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93E4D0F-B733-4424-B922-0BF3CED3E6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A045FF9-13EA-4E66-A554-BF5F65BAB4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C974EDA-3FB5-4B2C-A9D7-133EB721B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72A3-0BA4-4CC6-9B8D-DC6B3AC533B0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DE23BB1-BBE8-403F-AECA-9F440871E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4C680A2-E583-449C-A209-29B469C32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A016-65CC-42D0-A086-08C980D2D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28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D6647C-1F2E-4A03-9A4D-0FA479161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2A0D881-4FC7-4B15-A888-52881C61F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72A3-0BA4-4CC6-9B8D-DC6B3AC533B0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A3E1DC1-46D4-4991-AFF1-C14B7651D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CE8F9D8-0DA4-4860-AE38-0630B4A66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A016-65CC-42D0-A086-08C980D2D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654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3DB0ECD-A487-453F-B180-1218157B8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72A3-0BA4-4CC6-9B8D-DC6B3AC533B0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BD78238-5AC1-443F-81CB-D5711561E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8D0BC4D-D2D6-40C8-A42D-34563786D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A016-65CC-42D0-A086-08C980D2D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874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4E3675-5851-4CAE-9482-35EDFCEBE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31C097-0CEE-46B7-81BB-8E0F4B7EA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A8EC80F-0958-457C-9476-693966843F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340F77-4108-4DA5-9A20-B800206EA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72A3-0BA4-4CC6-9B8D-DC6B3AC533B0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E59DCB-DB13-4F56-A58A-264CA9CF8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E4B1B2-7234-4750-9057-A204E6365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A016-65CC-42D0-A086-08C980D2D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298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53BCC7-6405-4818-9FA6-3B03952FF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DB2CF78-F395-4359-A376-2192FF78AB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47F21A-9F09-4444-899C-6B3BBA9B53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3356BF4-3494-42A5-A56F-79F33BFD7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72A3-0BA4-4CC6-9B8D-DC6B3AC533B0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4E85E64-040B-48CF-A9E5-505C0A85C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94FD75-B231-44A7-BCA2-EDC4BD87A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A016-65CC-42D0-A086-08C980D2D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3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210D26A-A270-482A-9315-B301D007D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CCDAB2-2ECC-420F-BDE2-93C4BA6AA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BC6E2E-6075-44D7-BB90-0066C2CDF7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F72A3-0BA4-4CC6-9B8D-DC6B3AC533B0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E5E247-0A0B-4E5C-B9DB-2C34D83809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5F0897-B573-4157-B65E-01DEC13ABA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4A016-65CC-42D0-A086-08C980D2D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23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図表 8">
            <a:extLst>
              <a:ext uri="{FF2B5EF4-FFF2-40B4-BE49-F238E27FC236}">
                <a16:creationId xmlns:a16="http://schemas.microsoft.com/office/drawing/2014/main" id="{3E12D576-BE05-411A-B3C5-B10C38C585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576867"/>
              </p:ext>
            </p:extLst>
          </p:nvPr>
        </p:nvGraphicFramePr>
        <p:xfrm>
          <a:off x="974986" y="504543"/>
          <a:ext cx="9905535" cy="5848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2D9EDB5-5B84-46E0-946C-C2190938C5A7}"/>
              </a:ext>
            </a:extLst>
          </p:cNvPr>
          <p:cNvSpPr txBox="1"/>
          <p:nvPr/>
        </p:nvSpPr>
        <p:spPr>
          <a:xfrm>
            <a:off x="1484851" y="2860646"/>
            <a:ext cx="469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①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7262965-B7F2-4B0E-8693-01C0A09180F7}"/>
              </a:ext>
            </a:extLst>
          </p:cNvPr>
          <p:cNvSpPr txBox="1"/>
          <p:nvPr/>
        </p:nvSpPr>
        <p:spPr>
          <a:xfrm>
            <a:off x="4221060" y="1117134"/>
            <a:ext cx="469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②</a:t>
            </a:r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97251DB-5BFF-4F4E-BE02-8EF2AA8A82D7}"/>
              </a:ext>
            </a:extLst>
          </p:cNvPr>
          <p:cNvSpPr txBox="1"/>
          <p:nvPr/>
        </p:nvSpPr>
        <p:spPr>
          <a:xfrm>
            <a:off x="7241097" y="504543"/>
            <a:ext cx="469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③</a:t>
            </a:r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F182C6A-BCA0-4BB6-B8C5-E718408431FF}"/>
              </a:ext>
            </a:extLst>
          </p:cNvPr>
          <p:cNvSpPr txBox="1"/>
          <p:nvPr/>
        </p:nvSpPr>
        <p:spPr>
          <a:xfrm rot="21144180">
            <a:off x="3850544" y="1945168"/>
            <a:ext cx="10570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chemeClr val="accent4">
                    <a:lumMod val="75000"/>
                  </a:schemeClr>
                </a:solidFill>
              </a:rPr>
              <a:t>Why?</a:t>
            </a:r>
            <a:endParaRPr kumimoji="1" lang="ja-JP" altLang="en-US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6D42A80-14AE-4426-9A02-A53B2662C653}"/>
              </a:ext>
            </a:extLst>
          </p:cNvPr>
          <p:cNvSpPr txBox="1"/>
          <p:nvPr/>
        </p:nvSpPr>
        <p:spPr>
          <a:xfrm rot="21144180">
            <a:off x="6864199" y="788886"/>
            <a:ext cx="10570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chemeClr val="accent4">
                    <a:lumMod val="75000"/>
                  </a:schemeClr>
                </a:solidFill>
              </a:rPr>
              <a:t>Why?</a:t>
            </a:r>
            <a:endParaRPr kumimoji="1" lang="ja-JP" altLang="en-US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7C4F97F-1550-4DD3-9CB9-C117BBEA09C1}"/>
              </a:ext>
            </a:extLst>
          </p:cNvPr>
          <p:cNvSpPr txBox="1"/>
          <p:nvPr/>
        </p:nvSpPr>
        <p:spPr>
          <a:xfrm rot="21144180">
            <a:off x="6965656" y="4697853"/>
            <a:ext cx="10570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chemeClr val="accent4">
                    <a:lumMod val="75000"/>
                  </a:schemeClr>
                </a:solidFill>
              </a:rPr>
              <a:t>Why?</a:t>
            </a:r>
            <a:endParaRPr kumimoji="1" lang="ja-JP" altLang="en-US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47FD8-5E99-4554-93FF-C1852054C147}"/>
              </a:ext>
            </a:extLst>
          </p:cNvPr>
          <p:cNvSpPr txBox="1"/>
          <p:nvPr/>
        </p:nvSpPr>
        <p:spPr>
          <a:xfrm rot="21144180">
            <a:off x="6881766" y="2753013"/>
            <a:ext cx="10570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chemeClr val="accent4">
                    <a:lumMod val="75000"/>
                  </a:schemeClr>
                </a:solidFill>
              </a:rPr>
              <a:t>Why?</a:t>
            </a:r>
            <a:endParaRPr kumimoji="1" lang="ja-JP" altLang="en-US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257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73</Words>
  <Application>Microsoft Office PowerPoint</Application>
  <PresentationFormat>ワイド画面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Goto</dc:creator>
  <cp:lastModifiedBy>Goto</cp:lastModifiedBy>
  <cp:revision>2</cp:revision>
  <dcterms:created xsi:type="dcterms:W3CDTF">2020-03-26T09:46:56Z</dcterms:created>
  <dcterms:modified xsi:type="dcterms:W3CDTF">2020-03-26T10:04:33Z</dcterms:modified>
</cp:coreProperties>
</file>