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53EBB7-93C4-48BB-9142-5995F5E041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1800477-B51E-4957-8F2A-59319863C6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8EB0A4F-F924-44FE-B5C1-1DF570DAF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A6612-DFD9-4EC5-B793-7184CC0CB0E0}" type="datetimeFigureOut">
              <a:rPr kumimoji="1" lang="ja-JP" altLang="en-US" smtClean="0"/>
              <a:t>2020/3/23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92F52EC-518B-4D6C-863B-C25A3BF63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55699B7-AB91-42C7-BC17-C9963EF1A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40F6-8D07-4660-8555-8B68F24361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6145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1CEC99-3D73-40EA-9175-CC8CE5847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50737A2-0A4E-453A-A596-E9316A0F98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F2848CE-8835-410E-B8D6-48EBA5294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A6612-DFD9-4EC5-B793-7184CC0CB0E0}" type="datetimeFigureOut">
              <a:rPr kumimoji="1" lang="ja-JP" altLang="en-US" smtClean="0"/>
              <a:t>2020/3/23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771DF99-413A-414F-BF88-7161672D4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3B47CE0-21E5-4AAA-BFD5-92FE7FDEB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40F6-8D07-4660-8555-8B68F24361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5760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FAA52FB-9842-4827-A75E-DE728EA35C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8AE993E-1286-4F82-AB2C-E71A165052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5B2C97C-458D-4007-8C13-6E720801B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A6612-DFD9-4EC5-B793-7184CC0CB0E0}" type="datetimeFigureOut">
              <a:rPr kumimoji="1" lang="ja-JP" altLang="en-US" smtClean="0"/>
              <a:t>2020/3/23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856E545-CC13-4E0A-BF11-ABFF1583E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3301F6B-03B1-4E7D-B268-FDDC899DC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40F6-8D07-4660-8555-8B68F24361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3999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679ACE-2E1A-44E0-B427-069D7637A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F8D9685-1D47-401B-8485-000409DB48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4FBAB32-4572-409D-965F-3246823D7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A6612-DFD9-4EC5-B793-7184CC0CB0E0}" type="datetimeFigureOut">
              <a:rPr kumimoji="1" lang="ja-JP" altLang="en-US" smtClean="0"/>
              <a:t>2020/3/23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CC9E4E2-E099-4DD0-8E0F-4E5C77D10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47846CB-905B-41F8-B38E-4F7274F37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40F6-8D07-4660-8555-8B68F24361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2335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0890CB6-9E84-4299-BD10-47FF0C9DD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32DA950-338A-4199-BAC4-FCDD075A64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001C951-A18E-40BA-A3DB-0665F39FC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A6612-DFD9-4EC5-B793-7184CC0CB0E0}" type="datetimeFigureOut">
              <a:rPr kumimoji="1" lang="ja-JP" altLang="en-US" smtClean="0"/>
              <a:t>2020/3/23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C2C1C6A-3B6B-488C-89D0-4D3ADFA1D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A36F1B6-DF50-4158-9CC0-2800EB03E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40F6-8D07-4660-8555-8B68F24361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2602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5F11958-F3E5-4E74-8C4B-5A979BE76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B56449F-923F-4BDB-8E76-8FAC19DAD4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FB8377C-60A2-4C9E-9204-D7A91DAA3A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606FF01-01F2-4428-8620-E5D998BA6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A6612-DFD9-4EC5-B793-7184CC0CB0E0}" type="datetimeFigureOut">
              <a:rPr kumimoji="1" lang="ja-JP" altLang="en-US" smtClean="0"/>
              <a:t>2020/3/23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A02CE48-DB80-4E1E-A8A4-D4B2B3813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E9A6256-3FE0-439D-B66E-9FFEBF661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40F6-8D07-4660-8555-8B68F24361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691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F66C92A-476F-40D2-BC59-9227E2BF1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CE4E108-F763-4613-A411-83A425BEB2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049D866-741E-43C6-94B0-41AC485BA5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8A3556F-BA54-40ED-AC80-840025050C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997B3D3-AAAD-4A39-A4E9-C89086D924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A8C69AB-42DE-430A-927D-D05AE4D71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A6612-DFD9-4EC5-B793-7184CC0CB0E0}" type="datetimeFigureOut">
              <a:rPr kumimoji="1" lang="ja-JP" altLang="en-US" smtClean="0"/>
              <a:t>2020/3/23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49743BA-B3F4-4C64-B7AC-8CD94DAA5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2886C55-CAAF-494F-8F5C-DE8BDEA70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40F6-8D07-4660-8555-8B68F24361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8384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26D1AE-65B2-4270-89BD-81943C9C4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44F1D0E-4A4E-4563-96C6-D5FC42E6D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A6612-DFD9-4EC5-B793-7184CC0CB0E0}" type="datetimeFigureOut">
              <a:rPr kumimoji="1" lang="ja-JP" altLang="en-US" smtClean="0"/>
              <a:t>2020/3/23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852CCBA-7FE4-4938-9869-C3EDA5FF3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9B78F61-3803-41F0-9F03-3B86F71D7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40F6-8D07-4660-8555-8B68F24361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2781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1E03D52-8981-4DD7-AFF4-CEB0E522D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A6612-DFD9-4EC5-B793-7184CC0CB0E0}" type="datetimeFigureOut">
              <a:rPr kumimoji="1" lang="ja-JP" altLang="en-US" smtClean="0"/>
              <a:t>2020/3/23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055AA87-6A74-4B61-88AC-8A2B7035A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22AC5B9-232F-4DFA-8705-BC78B48AF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40F6-8D07-4660-8555-8B68F24361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4023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8389DB-8442-4ECA-81D6-18F0765F3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6B15858-D82E-4482-BDA0-77D4C35B67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41B9553-91FA-43A8-A5C9-208655BDA3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23BAD04-BA11-4D43-BFAA-7DBACF730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A6612-DFD9-4EC5-B793-7184CC0CB0E0}" type="datetimeFigureOut">
              <a:rPr kumimoji="1" lang="ja-JP" altLang="en-US" smtClean="0"/>
              <a:t>2020/3/23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9F2845F-E440-4723-AB48-A5ED51C02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5CF5C3D-F525-42B7-B93C-F1466D1F7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40F6-8D07-4660-8555-8B68F24361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3522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20B7B06-CB54-4FAA-8AAF-9EBA04DCC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DFF0570-A9DE-4EDB-ABB4-BB17F46ED2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A5432B7-C86C-46F8-A4AA-1E4734C968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67BA7E8-3F9A-4CA5-A772-9C48D6D3F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A6612-DFD9-4EC5-B793-7184CC0CB0E0}" type="datetimeFigureOut">
              <a:rPr kumimoji="1" lang="ja-JP" altLang="en-US" smtClean="0"/>
              <a:t>2020/3/23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A154FD6-D6AA-4FEF-B5A9-BE5D0631A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C72D306-51D0-4DA0-8634-178AAE643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40F6-8D07-4660-8555-8B68F24361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8677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8273121-8F18-4ACF-87C7-B7EB7C304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C47176A-8382-434E-A71B-6F094153B6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3F58AC6-6952-40D9-832C-CA81F5024B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A6612-DFD9-4EC5-B793-7184CC0CB0E0}" type="datetimeFigureOut">
              <a:rPr kumimoji="1" lang="ja-JP" altLang="en-US" smtClean="0"/>
              <a:t>2020/3/23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C02F4B0-0794-44B6-A11E-BA4B0377C2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1488C14-FC3F-4A3F-93C6-9ECA84DA49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340F6-8D07-4660-8555-8B68F24361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7227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BF18AB9B-7B51-4978-8BF4-6BAAFE7596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6864506"/>
              </p:ext>
            </p:extLst>
          </p:nvPr>
        </p:nvGraphicFramePr>
        <p:xfrm>
          <a:off x="1880998" y="1113949"/>
          <a:ext cx="8128000" cy="39446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90219032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2776956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　</a:t>
                      </a:r>
                      <a:r>
                        <a:rPr kumimoji="1" lang="en-US" altLang="ja-JP" dirty="0"/>
                        <a:t>As is</a:t>
                      </a:r>
                      <a:r>
                        <a:rPr kumimoji="1" lang="ja-JP" altLang="en-US" dirty="0"/>
                        <a:t>（現状）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　</a:t>
                      </a:r>
                      <a:r>
                        <a:rPr kumimoji="1" lang="en-US" altLang="ja-JP" dirty="0"/>
                        <a:t>To be</a:t>
                      </a:r>
                      <a:r>
                        <a:rPr kumimoji="1" lang="ja-JP" altLang="en-US" dirty="0"/>
                        <a:t>（あるべき理想の姿）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8152945"/>
                  </a:ext>
                </a:extLst>
              </a:tr>
              <a:tr h="3573772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・売上２０００万円</a:t>
                      </a:r>
                      <a:r>
                        <a:rPr kumimoji="1" lang="en-US" altLang="ja-JP" dirty="0"/>
                        <a:t>/</a:t>
                      </a:r>
                      <a:r>
                        <a:rPr kumimoji="1" lang="ja-JP" altLang="en-US" dirty="0"/>
                        <a:t>つき</a:t>
                      </a:r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・創業メンバーと新しいメンバーで　　はやる気に差が生じている。</a:t>
                      </a:r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・土日も仕事をしているスタッフが多い</a:t>
                      </a:r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・地域とのふれあいの場はほとんどない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・売上１億円</a:t>
                      </a:r>
                      <a:r>
                        <a:rPr kumimoji="1" lang="en-US" altLang="ja-JP" dirty="0"/>
                        <a:t>/</a:t>
                      </a:r>
                      <a:r>
                        <a:rPr kumimoji="1" lang="ja-JP" altLang="en-US" dirty="0"/>
                        <a:t>月</a:t>
                      </a:r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・社員数１００名（正社員）</a:t>
                      </a:r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・スタッフ同士の信頼関係が強い</a:t>
                      </a:r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・土日はきちんと休みが取れる</a:t>
                      </a:r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・地域とのコミュニケーションが活発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3800899"/>
                  </a:ext>
                </a:extLst>
              </a:tr>
            </a:tbl>
          </a:graphicData>
        </a:graphic>
      </p:graphicFrame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4DF99E7-EDBB-4B8E-B80A-AD7972F6418A}"/>
              </a:ext>
            </a:extLst>
          </p:cNvPr>
          <p:cNvSpPr txBox="1"/>
          <p:nvPr/>
        </p:nvSpPr>
        <p:spPr>
          <a:xfrm>
            <a:off x="1830664" y="1113949"/>
            <a:ext cx="352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②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DB5D469-165F-4601-9522-891608C5B19A}"/>
              </a:ext>
            </a:extLst>
          </p:cNvPr>
          <p:cNvSpPr txBox="1"/>
          <p:nvPr/>
        </p:nvSpPr>
        <p:spPr>
          <a:xfrm>
            <a:off x="5919831" y="1113949"/>
            <a:ext cx="352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/>
              <a:t>①</a:t>
            </a:r>
            <a:endParaRPr kumimoji="1" lang="ja-JP" altLang="en-US" b="1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A347160-75D7-471E-9E44-74AD35E2D4EB}"/>
              </a:ext>
            </a:extLst>
          </p:cNvPr>
          <p:cNvSpPr txBox="1"/>
          <p:nvPr/>
        </p:nvSpPr>
        <p:spPr>
          <a:xfrm>
            <a:off x="5715699" y="3244334"/>
            <a:ext cx="352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③</a:t>
            </a:r>
          </a:p>
        </p:txBody>
      </p:sp>
      <p:sp>
        <p:nvSpPr>
          <p:cNvPr id="9" name="矢印: 右 8">
            <a:extLst>
              <a:ext uri="{FF2B5EF4-FFF2-40B4-BE49-F238E27FC236}">
                <a16:creationId xmlns:a16="http://schemas.microsoft.com/office/drawing/2014/main" id="{297B8832-A3FE-4D23-B847-8F00374F0173}"/>
              </a:ext>
            </a:extLst>
          </p:cNvPr>
          <p:cNvSpPr/>
          <p:nvPr/>
        </p:nvSpPr>
        <p:spPr>
          <a:xfrm>
            <a:off x="5561901" y="3741490"/>
            <a:ext cx="855677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矢印: 左 9">
            <a:extLst>
              <a:ext uri="{FF2B5EF4-FFF2-40B4-BE49-F238E27FC236}">
                <a16:creationId xmlns:a16="http://schemas.microsoft.com/office/drawing/2014/main" id="{AC406ADB-72B8-4B33-91A5-7549FCC469FE}"/>
              </a:ext>
            </a:extLst>
          </p:cNvPr>
          <p:cNvSpPr/>
          <p:nvPr/>
        </p:nvSpPr>
        <p:spPr>
          <a:xfrm>
            <a:off x="5561901" y="3934437"/>
            <a:ext cx="855677" cy="4571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01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92</Words>
  <Application>Microsoft Office PowerPoint</Application>
  <PresentationFormat>ワイド画面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Goto</dc:creator>
  <cp:lastModifiedBy>Goto</cp:lastModifiedBy>
  <cp:revision>1</cp:revision>
  <dcterms:created xsi:type="dcterms:W3CDTF">2020-03-22T15:38:10Z</dcterms:created>
  <dcterms:modified xsi:type="dcterms:W3CDTF">2020-03-22T15:45:29Z</dcterms:modified>
</cp:coreProperties>
</file>